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ink/ink1.xml" ContentType="application/inkml+xml"/>
  <Override PartName="/ppt/notesSlides/notesSlide8.xml" ContentType="application/vnd.openxmlformats-officedocument.presentationml.notesSlide+xml"/>
  <Override PartName="/ppt/ink/ink2.xml" ContentType="application/inkml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ink/ink3.xml" ContentType="application/inkml+xml"/>
  <Override PartName="/ppt/notesSlides/notesSlide13.xml" ContentType="application/vnd.openxmlformats-officedocument.presentationml.notesSlide+xml"/>
  <Override PartName="/ppt/ink/ink4.xml" ContentType="application/inkml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8"/>
  </p:notesMasterIdLst>
  <p:sldIdLst>
    <p:sldId id="256" r:id="rId2"/>
    <p:sldId id="298" r:id="rId3"/>
    <p:sldId id="303" r:id="rId4"/>
    <p:sldId id="310" r:id="rId5"/>
    <p:sldId id="309" r:id="rId6"/>
    <p:sldId id="311" r:id="rId7"/>
    <p:sldId id="320" r:id="rId8"/>
    <p:sldId id="313" r:id="rId9"/>
    <p:sldId id="314" r:id="rId10"/>
    <p:sldId id="312" r:id="rId11"/>
    <p:sldId id="316" r:id="rId12"/>
    <p:sldId id="315" r:id="rId13"/>
    <p:sldId id="317" r:id="rId14"/>
    <p:sldId id="318" r:id="rId15"/>
    <p:sldId id="319" r:id="rId16"/>
    <p:sldId id="307" r:id="rId17"/>
  </p:sldIdLst>
  <p:sldSz cx="12192000" cy="6858000"/>
  <p:notesSz cx="6858000" cy="9144000"/>
  <p:embeddedFontLs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Cambria Math" panose="02040503050406030204" pitchFamily="18" charset="0"/>
      <p:regular r:id="rId23"/>
    </p:embeddedFont>
    <p:embeddedFont>
      <p:font typeface="Lato" panose="020F0502020204030203" pitchFamily="34" charset="0"/>
      <p:regular r:id="rId24"/>
      <p:bold r:id="rId25"/>
      <p:italic r:id="rId26"/>
      <p:boldItalic r:id="rId27"/>
    </p:embeddedFont>
    <p:embeddedFont>
      <p:font typeface="Oswald" pitchFamily="2" charset="0"/>
      <p:regular r:id="rId28"/>
      <p:bold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6" autoAdjust="0"/>
    <p:restoredTop sz="94660"/>
  </p:normalViewPr>
  <p:slideViewPr>
    <p:cSldViewPr snapToGrid="0">
      <p:cViewPr varScale="1">
        <p:scale>
          <a:sx n="78" d="100"/>
          <a:sy n="78" d="100"/>
        </p:scale>
        <p:origin x="72" y="1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34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userId="495979f9a431ddb0" providerId="LiveId" clId="{EBA495DB-A6C6-4F3A-8EE0-560F5D351689}"/>
    <pc:docChg chg="undo custSel addSld delSld modSld sldOrd">
      <pc:chgData name="" userId="495979f9a431ddb0" providerId="LiveId" clId="{EBA495DB-A6C6-4F3A-8EE0-560F5D351689}" dt="2020-10-30T00:54:52.012" v="2089" actId="20577"/>
      <pc:docMkLst>
        <pc:docMk/>
      </pc:docMkLst>
      <pc:sldChg chg="modSp">
        <pc:chgData name="" userId="495979f9a431ddb0" providerId="LiveId" clId="{EBA495DB-A6C6-4F3A-8EE0-560F5D351689}" dt="2020-10-29T23:33:12.614" v="46" actId="20577"/>
        <pc:sldMkLst>
          <pc:docMk/>
          <pc:sldMk cId="1753943686" sldId="298"/>
        </pc:sldMkLst>
        <pc:spChg chg="mod">
          <ac:chgData name="" userId="495979f9a431ddb0" providerId="LiveId" clId="{EBA495DB-A6C6-4F3A-8EE0-560F5D351689}" dt="2020-10-29T23:33:12.614" v="46" actId="20577"/>
          <ac:spMkLst>
            <pc:docMk/>
            <pc:sldMk cId="1753943686" sldId="298"/>
            <ac:spMk id="2" creationId="{8163D021-0B39-4137-9D4A-4B98D219AEFC}"/>
          </ac:spMkLst>
        </pc:spChg>
      </pc:sldChg>
      <pc:sldChg chg="addSp delSp modSp add del">
        <pc:chgData name="" userId="495979f9a431ddb0" providerId="LiveId" clId="{EBA495DB-A6C6-4F3A-8EE0-560F5D351689}" dt="2020-10-29T23:51:37.136" v="1402" actId="1076"/>
        <pc:sldMkLst>
          <pc:docMk/>
          <pc:sldMk cId="3777021594" sldId="303"/>
        </pc:sldMkLst>
        <pc:spChg chg="add mod">
          <ac:chgData name="" userId="495979f9a431ddb0" providerId="LiveId" clId="{EBA495DB-A6C6-4F3A-8EE0-560F5D351689}" dt="2020-10-29T23:51:37.136" v="1402" actId="1076"/>
          <ac:spMkLst>
            <pc:docMk/>
            <pc:sldMk cId="3777021594" sldId="303"/>
            <ac:spMk id="4" creationId="{42AB8753-3567-42F2-B093-221A3A3BC7FA}"/>
          </ac:spMkLst>
        </pc:spChg>
        <pc:spChg chg="mod">
          <ac:chgData name="" userId="495979f9a431ddb0" providerId="LiveId" clId="{EBA495DB-A6C6-4F3A-8EE0-560F5D351689}" dt="2020-10-29T23:33:17.925" v="53" actId="20577"/>
          <ac:spMkLst>
            <pc:docMk/>
            <pc:sldMk cId="3777021594" sldId="303"/>
            <ac:spMk id="7" creationId="{66FD0E96-13A0-4867-B224-E632518A915E}"/>
          </ac:spMkLst>
        </pc:spChg>
        <pc:spChg chg="mod">
          <ac:chgData name="" userId="495979f9a431ddb0" providerId="LiveId" clId="{EBA495DB-A6C6-4F3A-8EE0-560F5D351689}" dt="2020-10-29T23:35:40.113" v="299" actId="20577"/>
          <ac:spMkLst>
            <pc:docMk/>
            <pc:sldMk cId="3777021594" sldId="303"/>
            <ac:spMk id="8" creationId="{7D2C9FD9-6243-4952-ABA6-E5D86D00A124}"/>
          </ac:spMkLst>
        </pc:spChg>
        <pc:picChg chg="add mod">
          <ac:chgData name="" userId="495979f9a431ddb0" providerId="LiveId" clId="{EBA495DB-A6C6-4F3A-8EE0-560F5D351689}" dt="2020-10-29T23:51:17.451" v="1396" actId="1076"/>
          <ac:picMkLst>
            <pc:docMk/>
            <pc:sldMk cId="3777021594" sldId="303"/>
            <ac:picMk id="3" creationId="{E17FA3DA-1F7C-4C43-B26E-C5F637ED5618}"/>
          </ac:picMkLst>
        </pc:picChg>
        <pc:picChg chg="del">
          <ac:chgData name="" userId="495979f9a431ddb0" providerId="LiveId" clId="{EBA495DB-A6C6-4F3A-8EE0-560F5D351689}" dt="2020-10-29T23:51:11.366" v="1393" actId="478"/>
          <ac:picMkLst>
            <pc:docMk/>
            <pc:sldMk cId="3777021594" sldId="303"/>
            <ac:picMk id="1026" creationId="{6749FC20-58AB-4560-A233-197B99570811}"/>
          </ac:picMkLst>
        </pc:picChg>
      </pc:sldChg>
      <pc:sldChg chg="addSp delSp modSp">
        <pc:chgData name="" userId="495979f9a431ddb0" providerId="LiveId" clId="{EBA495DB-A6C6-4F3A-8EE0-560F5D351689}" dt="2020-10-30T00:54:52.012" v="2089" actId="20577"/>
        <pc:sldMkLst>
          <pc:docMk/>
          <pc:sldMk cId="4232748695" sldId="307"/>
        </pc:sldMkLst>
        <pc:spChg chg="mod">
          <ac:chgData name="" userId="495979f9a431ddb0" providerId="LiveId" clId="{EBA495DB-A6C6-4F3A-8EE0-560F5D351689}" dt="2020-10-30T00:54:52.012" v="2089" actId="20577"/>
          <ac:spMkLst>
            <pc:docMk/>
            <pc:sldMk cId="4232748695" sldId="307"/>
            <ac:spMk id="3" creationId="{A5ABA0EB-5D84-4439-8FF0-4CF155163C4F}"/>
          </ac:spMkLst>
        </pc:spChg>
        <pc:spChg chg="mod">
          <ac:chgData name="" userId="495979f9a431ddb0" providerId="LiveId" clId="{EBA495DB-A6C6-4F3A-8EE0-560F5D351689}" dt="2020-10-29T23:52:11.312" v="1407" actId="114"/>
          <ac:spMkLst>
            <pc:docMk/>
            <pc:sldMk cId="4232748695" sldId="307"/>
            <ac:spMk id="6" creationId="{44A417E2-C917-44ED-91F6-850AAE6D8142}"/>
          </ac:spMkLst>
        </pc:spChg>
        <pc:picChg chg="add mod">
          <ac:chgData name="" userId="495979f9a431ddb0" providerId="LiveId" clId="{EBA495DB-A6C6-4F3A-8EE0-560F5D351689}" dt="2020-10-29T23:52:07.805" v="1405" actId="1076"/>
          <ac:picMkLst>
            <pc:docMk/>
            <pc:sldMk cId="4232748695" sldId="307"/>
            <ac:picMk id="5" creationId="{68362289-B542-43C3-9531-C9179626D6B1}"/>
          </ac:picMkLst>
        </pc:picChg>
        <pc:picChg chg="del">
          <ac:chgData name="" userId="495979f9a431ddb0" providerId="LiveId" clId="{EBA495DB-A6C6-4F3A-8EE0-560F5D351689}" dt="2020-10-29T23:51:45.386" v="1403" actId="478"/>
          <ac:picMkLst>
            <pc:docMk/>
            <pc:sldMk cId="4232748695" sldId="307"/>
            <ac:picMk id="7" creationId="{65445C61-1288-4CA1-BC1C-D589B968FB74}"/>
          </ac:picMkLst>
        </pc:picChg>
      </pc:sldChg>
      <pc:sldChg chg="modSp">
        <pc:chgData name="" userId="495979f9a431ddb0" providerId="LiveId" clId="{EBA495DB-A6C6-4F3A-8EE0-560F5D351689}" dt="2020-10-29T23:40:04.011" v="607" actId="20577"/>
        <pc:sldMkLst>
          <pc:docMk/>
          <pc:sldMk cId="1225470438" sldId="309"/>
        </pc:sldMkLst>
        <pc:spChg chg="mod">
          <ac:chgData name="" userId="495979f9a431ddb0" providerId="LiveId" clId="{EBA495DB-A6C6-4F3A-8EE0-560F5D351689}" dt="2020-10-29T23:35:50.371" v="314" actId="20577"/>
          <ac:spMkLst>
            <pc:docMk/>
            <pc:sldMk cId="1225470438" sldId="309"/>
            <ac:spMk id="2" creationId="{F2D85742-0689-4606-A17F-8AFC4CC07B45}"/>
          </ac:spMkLst>
        </pc:spChg>
        <pc:spChg chg="mod">
          <ac:chgData name="" userId="495979f9a431ddb0" providerId="LiveId" clId="{EBA495DB-A6C6-4F3A-8EE0-560F5D351689}" dt="2020-10-29T23:40:04.011" v="607" actId="20577"/>
          <ac:spMkLst>
            <pc:docMk/>
            <pc:sldMk cId="1225470438" sldId="309"/>
            <ac:spMk id="3" creationId="{8F3FAA86-0843-4A9B-8571-9282FA1B24B6}"/>
          </ac:spMkLst>
        </pc:spChg>
      </pc:sldChg>
    </pc:docChg>
  </pc:docChgLst>
  <pc:docChgLst>
    <pc:chgData userId="495979f9a431ddb0" providerId="LiveId" clId="{C90718C2-7D4E-4B94-83A7-839759668BBA}"/>
    <pc:docChg chg="undo custSel addSld delSld modSld sldOrd">
      <pc:chgData name="" userId="495979f9a431ddb0" providerId="LiveId" clId="{C90718C2-7D4E-4B94-83A7-839759668BBA}" dt="2020-11-01T00:09:48.183" v="4534"/>
      <pc:docMkLst>
        <pc:docMk/>
      </pc:docMkLst>
      <pc:sldChg chg="modSp">
        <pc:chgData name="" userId="495979f9a431ddb0" providerId="LiveId" clId="{C90718C2-7D4E-4B94-83A7-839759668BBA}" dt="2020-10-30T01:02:01.432" v="17" actId="20577"/>
        <pc:sldMkLst>
          <pc:docMk/>
          <pc:sldMk cId="1753943686" sldId="298"/>
        </pc:sldMkLst>
        <pc:spChg chg="mod">
          <ac:chgData name="" userId="495979f9a431ddb0" providerId="LiveId" clId="{C90718C2-7D4E-4B94-83A7-839759668BBA}" dt="2020-10-30T01:02:01.432" v="17" actId="20577"/>
          <ac:spMkLst>
            <pc:docMk/>
            <pc:sldMk cId="1753943686" sldId="298"/>
            <ac:spMk id="2" creationId="{8163D021-0B39-4137-9D4A-4B98D219AEFC}"/>
          </ac:spMkLst>
        </pc:spChg>
      </pc:sldChg>
      <pc:sldChg chg="addSp delSp modSp">
        <pc:chgData name="" userId="495979f9a431ddb0" providerId="LiveId" clId="{C90718C2-7D4E-4B94-83A7-839759668BBA}" dt="2020-10-30T01:13:27.377" v="1182" actId="20577"/>
        <pc:sldMkLst>
          <pc:docMk/>
          <pc:sldMk cId="3777021594" sldId="303"/>
        </pc:sldMkLst>
        <pc:spChg chg="mod">
          <ac:chgData name="" userId="495979f9a431ddb0" providerId="LiveId" clId="{C90718C2-7D4E-4B94-83A7-839759668BBA}" dt="2020-10-30T01:03:00.702" v="26" actId="114"/>
          <ac:spMkLst>
            <pc:docMk/>
            <pc:sldMk cId="3777021594" sldId="303"/>
            <ac:spMk id="4" creationId="{42AB8753-3567-42F2-B093-221A3A3BC7FA}"/>
          </ac:spMkLst>
        </pc:spChg>
        <pc:spChg chg="mod">
          <ac:chgData name="" userId="495979f9a431ddb0" providerId="LiveId" clId="{C90718C2-7D4E-4B94-83A7-839759668BBA}" dt="2020-10-30T01:02:05.560" v="21" actId="20577"/>
          <ac:spMkLst>
            <pc:docMk/>
            <pc:sldMk cId="3777021594" sldId="303"/>
            <ac:spMk id="7" creationId="{66FD0E96-13A0-4867-B224-E632518A915E}"/>
          </ac:spMkLst>
        </pc:spChg>
        <pc:spChg chg="mod">
          <ac:chgData name="" userId="495979f9a431ddb0" providerId="LiveId" clId="{C90718C2-7D4E-4B94-83A7-839759668BBA}" dt="2020-10-30T01:13:27.377" v="1182" actId="20577"/>
          <ac:spMkLst>
            <pc:docMk/>
            <pc:sldMk cId="3777021594" sldId="303"/>
            <ac:spMk id="8" creationId="{7D2C9FD9-6243-4952-ABA6-E5D86D00A124}"/>
          </ac:spMkLst>
        </pc:spChg>
        <pc:picChg chg="del">
          <ac:chgData name="" userId="495979f9a431ddb0" providerId="LiveId" clId="{C90718C2-7D4E-4B94-83A7-839759668BBA}" dt="2020-10-30T01:02:44.153" v="22" actId="478"/>
          <ac:picMkLst>
            <pc:docMk/>
            <pc:sldMk cId="3777021594" sldId="303"/>
            <ac:picMk id="3" creationId="{E17FA3DA-1F7C-4C43-B26E-C5F637ED5618}"/>
          </ac:picMkLst>
        </pc:picChg>
        <pc:picChg chg="add mod">
          <ac:chgData name="" userId="495979f9a431ddb0" providerId="LiveId" clId="{C90718C2-7D4E-4B94-83A7-839759668BBA}" dt="2020-10-30T01:02:54.950" v="24" actId="1076"/>
          <ac:picMkLst>
            <pc:docMk/>
            <pc:sldMk cId="3777021594" sldId="303"/>
            <ac:picMk id="5" creationId="{7CD0677F-99C2-498F-A1CF-EABF835085D3}"/>
          </ac:picMkLst>
        </pc:picChg>
      </pc:sldChg>
      <pc:sldChg chg="addSp delSp modSp">
        <pc:chgData name="" userId="495979f9a431ddb0" providerId="LiveId" clId="{C90718C2-7D4E-4B94-83A7-839759668BBA}" dt="2020-10-30T01:42:26.100" v="2243" actId="114"/>
        <pc:sldMkLst>
          <pc:docMk/>
          <pc:sldMk cId="4232748695" sldId="307"/>
        </pc:sldMkLst>
        <pc:spChg chg="mod">
          <ac:chgData name="" userId="495979f9a431ddb0" providerId="LiveId" clId="{C90718C2-7D4E-4B94-83A7-839759668BBA}" dt="2020-10-30T01:40:54.057" v="2236" actId="20577"/>
          <ac:spMkLst>
            <pc:docMk/>
            <pc:sldMk cId="4232748695" sldId="307"/>
            <ac:spMk id="3" creationId="{A5ABA0EB-5D84-4439-8FF0-4CF155163C4F}"/>
          </ac:spMkLst>
        </pc:spChg>
        <pc:spChg chg="add del mod">
          <ac:chgData name="" userId="495979f9a431ddb0" providerId="LiveId" clId="{C90718C2-7D4E-4B94-83A7-839759668BBA}" dt="2020-10-30T01:42:10.352" v="2239"/>
          <ac:spMkLst>
            <pc:docMk/>
            <pc:sldMk cId="4232748695" sldId="307"/>
            <ac:spMk id="4" creationId="{6074F94F-C2C4-4CB9-B196-F34DD7760950}"/>
          </ac:spMkLst>
        </pc:spChg>
        <pc:spChg chg="mod">
          <ac:chgData name="" userId="495979f9a431ddb0" providerId="LiveId" clId="{C90718C2-7D4E-4B94-83A7-839759668BBA}" dt="2020-10-30T01:42:26.100" v="2243" actId="114"/>
          <ac:spMkLst>
            <pc:docMk/>
            <pc:sldMk cId="4232748695" sldId="307"/>
            <ac:spMk id="6" creationId="{44A417E2-C917-44ED-91F6-850AAE6D8142}"/>
          </ac:spMkLst>
        </pc:spChg>
        <pc:picChg chg="del">
          <ac:chgData name="" userId="495979f9a431ddb0" providerId="LiveId" clId="{C90718C2-7D4E-4B94-83A7-839759668BBA}" dt="2020-10-30T01:41:48.433" v="2237" actId="478"/>
          <ac:picMkLst>
            <pc:docMk/>
            <pc:sldMk cId="4232748695" sldId="307"/>
            <ac:picMk id="5" creationId="{68362289-B542-43C3-9531-C9179626D6B1}"/>
          </ac:picMkLst>
        </pc:picChg>
        <pc:picChg chg="add mod">
          <ac:chgData name="" userId="495979f9a431ddb0" providerId="LiveId" clId="{C90718C2-7D4E-4B94-83A7-839759668BBA}" dt="2020-10-30T01:42:20.255" v="2241" actId="1076"/>
          <ac:picMkLst>
            <pc:docMk/>
            <pc:sldMk cId="4232748695" sldId="307"/>
            <ac:picMk id="8" creationId="{7986E645-074F-4D53-A659-6FEB208F5D69}"/>
          </ac:picMkLst>
        </pc:picChg>
      </pc:sldChg>
      <pc:sldChg chg="modSp">
        <pc:chgData name="" userId="495979f9a431ddb0" providerId="LiveId" clId="{C90718C2-7D4E-4B94-83A7-839759668BBA}" dt="2020-10-31T16:57:13.681" v="4100" actId="20577"/>
        <pc:sldMkLst>
          <pc:docMk/>
          <pc:sldMk cId="1225470438" sldId="309"/>
        </pc:sldMkLst>
        <pc:spChg chg="mod">
          <ac:chgData name="" userId="495979f9a431ddb0" providerId="LiveId" clId="{C90718C2-7D4E-4B94-83A7-839759668BBA}" dt="2020-10-30T01:08:10.062" v="349" actId="20577"/>
          <ac:spMkLst>
            <pc:docMk/>
            <pc:sldMk cId="1225470438" sldId="309"/>
            <ac:spMk id="2" creationId="{F2D85742-0689-4606-A17F-8AFC4CC07B45}"/>
          </ac:spMkLst>
        </pc:spChg>
        <pc:spChg chg="mod">
          <ac:chgData name="" userId="495979f9a431ddb0" providerId="LiveId" clId="{C90718C2-7D4E-4B94-83A7-839759668BBA}" dt="2020-10-31T16:57:13.681" v="4100" actId="20577"/>
          <ac:spMkLst>
            <pc:docMk/>
            <pc:sldMk cId="1225470438" sldId="309"/>
            <ac:spMk id="3" creationId="{8F3FAA86-0843-4A9B-8571-9282FA1B24B6}"/>
          </ac:spMkLst>
        </pc:spChg>
      </pc:sldChg>
      <pc:sldChg chg="modSp add">
        <pc:chgData name="" userId="495979f9a431ddb0" providerId="LiveId" clId="{C90718C2-7D4E-4B94-83A7-839759668BBA}" dt="2020-10-30T02:09:56.897" v="4020" actId="20577"/>
        <pc:sldMkLst>
          <pc:docMk/>
          <pc:sldMk cId="3263377342" sldId="310"/>
        </pc:sldMkLst>
        <pc:spChg chg="mod">
          <ac:chgData name="" userId="495979f9a431ddb0" providerId="LiveId" clId="{C90718C2-7D4E-4B94-83A7-839759668BBA}" dt="2020-10-30T01:08:20.414" v="387" actId="20577"/>
          <ac:spMkLst>
            <pc:docMk/>
            <pc:sldMk cId="3263377342" sldId="310"/>
            <ac:spMk id="2" creationId="{E5150510-4FD4-4C7D-82AE-A829502D90CD}"/>
          </ac:spMkLst>
        </pc:spChg>
        <pc:spChg chg="mod">
          <ac:chgData name="" userId="495979f9a431ddb0" providerId="LiveId" clId="{C90718C2-7D4E-4B94-83A7-839759668BBA}" dt="2020-10-30T02:09:56.897" v="4020" actId="20577"/>
          <ac:spMkLst>
            <pc:docMk/>
            <pc:sldMk cId="3263377342" sldId="310"/>
            <ac:spMk id="3" creationId="{54BB829C-6234-4F27-B9D8-7F7ADC3A6884}"/>
          </ac:spMkLst>
        </pc:spChg>
      </pc:sldChg>
      <pc:sldChg chg="modSp add">
        <pc:chgData name="" userId="495979f9a431ddb0" providerId="LiveId" clId="{C90718C2-7D4E-4B94-83A7-839759668BBA}" dt="2020-10-30T01:13:02.611" v="1113" actId="20577"/>
        <pc:sldMkLst>
          <pc:docMk/>
          <pc:sldMk cId="3759532344" sldId="311"/>
        </pc:sldMkLst>
        <pc:spChg chg="mod">
          <ac:chgData name="" userId="495979f9a431ddb0" providerId="LiveId" clId="{C90718C2-7D4E-4B94-83A7-839759668BBA}" dt="2020-10-30T01:10:07.804" v="660" actId="20577"/>
          <ac:spMkLst>
            <pc:docMk/>
            <pc:sldMk cId="3759532344" sldId="311"/>
            <ac:spMk id="2" creationId="{15E2F7D0-A9D1-434D-A69A-9F3D4E6BD359}"/>
          </ac:spMkLst>
        </pc:spChg>
        <pc:spChg chg="mod">
          <ac:chgData name="" userId="495979f9a431ddb0" providerId="LiveId" clId="{C90718C2-7D4E-4B94-83A7-839759668BBA}" dt="2020-10-30T01:13:02.611" v="1113" actId="20577"/>
          <ac:spMkLst>
            <pc:docMk/>
            <pc:sldMk cId="3759532344" sldId="311"/>
            <ac:spMk id="3" creationId="{D3A22B04-3621-44C6-8773-FD97E664EB1B}"/>
          </ac:spMkLst>
        </pc:spChg>
      </pc:sldChg>
      <pc:sldChg chg="modSp add">
        <pc:chgData name="" userId="495979f9a431ddb0" providerId="LiveId" clId="{C90718C2-7D4E-4B94-83A7-839759668BBA}" dt="2020-10-30T01:40:28.496" v="2103" actId="20577"/>
        <pc:sldMkLst>
          <pc:docMk/>
          <pc:sldMk cId="2339610535" sldId="312"/>
        </pc:sldMkLst>
        <pc:spChg chg="mod">
          <ac:chgData name="" userId="495979f9a431ddb0" providerId="LiveId" clId="{C90718C2-7D4E-4B94-83A7-839759668BBA}" dt="2020-10-30T01:39:50.667" v="1927" actId="20577"/>
          <ac:spMkLst>
            <pc:docMk/>
            <pc:sldMk cId="2339610535" sldId="312"/>
            <ac:spMk id="2" creationId="{19DD0EEC-3822-484C-8093-3E65AEFB7646}"/>
          </ac:spMkLst>
        </pc:spChg>
        <pc:spChg chg="mod">
          <ac:chgData name="" userId="495979f9a431ddb0" providerId="LiveId" clId="{C90718C2-7D4E-4B94-83A7-839759668BBA}" dt="2020-10-30T01:40:28.496" v="2103" actId="20577"/>
          <ac:spMkLst>
            <pc:docMk/>
            <pc:sldMk cId="2339610535" sldId="312"/>
            <ac:spMk id="3" creationId="{97D5BFE9-DB6E-4FC7-B505-99463A89B1EE}"/>
          </ac:spMkLst>
        </pc:spChg>
      </pc:sldChg>
      <pc:sldChg chg="addSp delSp modSp add modAnim">
        <pc:chgData name="" userId="495979f9a431ddb0" providerId="LiveId" clId="{C90718C2-7D4E-4B94-83A7-839759668BBA}" dt="2020-11-01T00:09:48.183" v="4534"/>
        <pc:sldMkLst>
          <pc:docMk/>
          <pc:sldMk cId="1167982160" sldId="313"/>
        </pc:sldMkLst>
        <pc:spChg chg="mod">
          <ac:chgData name="" userId="495979f9a431ddb0" providerId="LiveId" clId="{C90718C2-7D4E-4B94-83A7-839759668BBA}" dt="2020-10-30T01:13:41.626" v="1197" actId="20577"/>
          <ac:spMkLst>
            <pc:docMk/>
            <pc:sldMk cId="1167982160" sldId="313"/>
            <ac:spMk id="2" creationId="{0ADEAF8E-8E48-4924-BD39-F0737447F99F}"/>
          </ac:spMkLst>
        </pc:spChg>
        <pc:spChg chg="mod">
          <ac:chgData name="" userId="495979f9a431ddb0" providerId="LiveId" clId="{C90718C2-7D4E-4B94-83A7-839759668BBA}" dt="2020-10-30T01:25:37.584" v="1386" actId="20577"/>
          <ac:spMkLst>
            <pc:docMk/>
            <pc:sldMk cId="1167982160" sldId="313"/>
            <ac:spMk id="3" creationId="{53F2F1A1-73C3-4176-9620-46A310375898}"/>
          </ac:spMkLst>
        </pc:spChg>
        <pc:spChg chg="add del mod">
          <ac:chgData name="" userId="495979f9a431ddb0" providerId="LiveId" clId="{C90718C2-7D4E-4B94-83A7-839759668BBA}" dt="2020-10-30T01:25:07.570" v="1317"/>
          <ac:spMkLst>
            <pc:docMk/>
            <pc:sldMk cId="1167982160" sldId="313"/>
            <ac:spMk id="4" creationId="{E679DAAE-0562-43B5-9F39-295F7C81D326}"/>
          </ac:spMkLst>
        </pc:spChg>
        <pc:picChg chg="add mod">
          <ac:chgData name="" userId="495979f9a431ddb0" providerId="LiveId" clId="{C90718C2-7D4E-4B94-83A7-839759668BBA}" dt="2020-10-30T01:25:18.385" v="1321" actId="1076"/>
          <ac:picMkLst>
            <pc:docMk/>
            <pc:sldMk cId="1167982160" sldId="313"/>
            <ac:picMk id="1026" creationId="{0126181C-E17C-4CD0-99B6-4461345D096A}"/>
          </ac:picMkLst>
        </pc:picChg>
        <pc:picChg chg="add mod">
          <ac:chgData name="" userId="495979f9a431ddb0" providerId="LiveId" clId="{C90718C2-7D4E-4B94-83A7-839759668BBA}" dt="2020-10-30T01:25:40.252" v="1387" actId="1076"/>
          <ac:picMkLst>
            <pc:docMk/>
            <pc:sldMk cId="1167982160" sldId="313"/>
            <ac:picMk id="1028" creationId="{8E5E361A-8520-42C6-A201-CA42AB73B776}"/>
          </ac:picMkLst>
        </pc:picChg>
        <pc:inkChg chg="add">
          <ac:chgData name="" userId="495979f9a431ddb0" providerId="LiveId" clId="{C90718C2-7D4E-4B94-83A7-839759668BBA}" dt="2020-11-01T00:09:48.183" v="4534"/>
          <ac:inkMkLst>
            <pc:docMk/>
            <pc:sldMk cId="1167982160" sldId="313"/>
            <ac:inkMk id="4" creationId="{92725383-B82D-4BD3-BB3E-AFCB89DCA9A1}"/>
          </ac:inkMkLst>
        </pc:inkChg>
      </pc:sldChg>
      <pc:sldChg chg="addSp delSp modSp add">
        <pc:chgData name="" userId="495979f9a431ddb0" providerId="LiveId" clId="{C90718C2-7D4E-4B94-83A7-839759668BBA}" dt="2020-10-30T01:30:49.706" v="1880" actId="20577"/>
        <pc:sldMkLst>
          <pc:docMk/>
          <pc:sldMk cId="683795661" sldId="314"/>
        </pc:sldMkLst>
        <pc:spChg chg="mod">
          <ac:chgData name="" userId="495979f9a431ddb0" providerId="LiveId" clId="{C90718C2-7D4E-4B94-83A7-839759668BBA}" dt="2020-10-30T01:26:03.895" v="1417" actId="20577"/>
          <ac:spMkLst>
            <pc:docMk/>
            <pc:sldMk cId="683795661" sldId="314"/>
            <ac:spMk id="2" creationId="{C2B80D34-62C9-4522-99C0-9BB876F5D284}"/>
          </ac:spMkLst>
        </pc:spChg>
        <pc:spChg chg="del">
          <ac:chgData name="" userId="495979f9a431ddb0" providerId="LiveId" clId="{C90718C2-7D4E-4B94-83A7-839759668BBA}" dt="2020-10-30T01:26:01.018" v="1405"/>
          <ac:spMkLst>
            <pc:docMk/>
            <pc:sldMk cId="683795661" sldId="314"/>
            <ac:spMk id="3" creationId="{75FA9950-6C20-4803-AC8F-C8ECC102E9F7}"/>
          </ac:spMkLst>
        </pc:spChg>
        <pc:spChg chg="del">
          <ac:chgData name="" userId="495979f9a431ddb0" providerId="LiveId" clId="{C90718C2-7D4E-4B94-83A7-839759668BBA}" dt="2020-10-30T01:26:01.018" v="1405"/>
          <ac:spMkLst>
            <pc:docMk/>
            <pc:sldMk cId="683795661" sldId="314"/>
            <ac:spMk id="4" creationId="{1433CC82-5C4E-4F5A-8CC2-CCA88D963AC9}"/>
          </ac:spMkLst>
        </pc:spChg>
        <pc:spChg chg="add mod">
          <ac:chgData name="" userId="495979f9a431ddb0" providerId="LiveId" clId="{C90718C2-7D4E-4B94-83A7-839759668BBA}" dt="2020-10-30T01:30:49.706" v="1880" actId="20577"/>
          <ac:spMkLst>
            <pc:docMk/>
            <pc:sldMk cId="683795661" sldId="314"/>
            <ac:spMk id="5" creationId="{4B2D9F22-FEC3-42F6-9353-C5468338C72E}"/>
          </ac:spMkLst>
        </pc:spChg>
      </pc:sldChg>
      <pc:sldChg chg="addSp modSp add">
        <pc:chgData name="" userId="495979f9a431ddb0" providerId="LiveId" clId="{C90718C2-7D4E-4B94-83A7-839759668BBA}" dt="2020-11-01T00:09:48.183" v="4534"/>
        <pc:sldMkLst>
          <pc:docMk/>
          <pc:sldMk cId="1725427305" sldId="315"/>
        </pc:sldMkLst>
        <pc:spChg chg="mod">
          <ac:chgData name="" userId="495979f9a431ddb0" providerId="LiveId" clId="{C90718C2-7D4E-4B94-83A7-839759668BBA}" dt="2020-10-30T01:53:29.068" v="3411" actId="20577"/>
          <ac:spMkLst>
            <pc:docMk/>
            <pc:sldMk cId="1725427305" sldId="315"/>
            <ac:spMk id="2" creationId="{99CE90B4-9CFA-4840-BB1E-FFFDC66186B0}"/>
          </ac:spMkLst>
        </pc:spChg>
        <pc:spChg chg="mod">
          <ac:chgData name="" userId="495979f9a431ddb0" providerId="LiveId" clId="{C90718C2-7D4E-4B94-83A7-839759668BBA}" dt="2020-10-30T01:47:49.845" v="2638" actId="5793"/>
          <ac:spMkLst>
            <pc:docMk/>
            <pc:sldMk cId="1725427305" sldId="315"/>
            <ac:spMk id="3" creationId="{8C928229-EFB1-4CD8-BEB0-CFC7B4FAEACE}"/>
          </ac:spMkLst>
        </pc:spChg>
        <pc:inkChg chg="add">
          <ac:chgData name="" userId="495979f9a431ddb0" providerId="LiveId" clId="{C90718C2-7D4E-4B94-83A7-839759668BBA}" dt="2020-11-01T00:09:48.183" v="4534"/>
          <ac:inkMkLst>
            <pc:docMk/>
            <pc:sldMk cId="1725427305" sldId="315"/>
            <ac:inkMk id="4" creationId="{3E340EA9-2E26-4172-850A-C7FBCAD97F68}"/>
          </ac:inkMkLst>
        </pc:inkChg>
      </pc:sldChg>
      <pc:sldChg chg="modSp add ord">
        <pc:chgData name="" userId="495979f9a431ddb0" providerId="LiveId" clId="{C90718C2-7D4E-4B94-83A7-839759668BBA}" dt="2020-10-30T01:50:06.919" v="2960"/>
        <pc:sldMkLst>
          <pc:docMk/>
          <pc:sldMk cId="1357237941" sldId="316"/>
        </pc:sldMkLst>
        <pc:spChg chg="mod">
          <ac:chgData name="" userId="495979f9a431ddb0" providerId="LiveId" clId="{C90718C2-7D4E-4B94-83A7-839759668BBA}" dt="2020-10-30T01:48:14.773" v="2667" actId="20577"/>
          <ac:spMkLst>
            <pc:docMk/>
            <pc:sldMk cId="1357237941" sldId="316"/>
            <ac:spMk id="2" creationId="{FCFFF2B3-E011-4261-88F8-20A7CDA1C536}"/>
          </ac:spMkLst>
        </pc:spChg>
        <pc:spChg chg="mod">
          <ac:chgData name="" userId="495979f9a431ddb0" providerId="LiveId" clId="{C90718C2-7D4E-4B94-83A7-839759668BBA}" dt="2020-10-30T01:49:55.681" v="2959" actId="20577"/>
          <ac:spMkLst>
            <pc:docMk/>
            <pc:sldMk cId="1357237941" sldId="316"/>
            <ac:spMk id="3" creationId="{C1E687AE-E19A-419D-B98E-D649AA3510B5}"/>
          </ac:spMkLst>
        </pc:spChg>
      </pc:sldChg>
      <pc:sldChg chg="addSp delSp modSp add">
        <pc:chgData name="" userId="495979f9a431ddb0" providerId="LiveId" clId="{C90718C2-7D4E-4B94-83A7-839759668BBA}" dt="2020-11-01T00:09:48.183" v="4534"/>
        <pc:sldMkLst>
          <pc:docMk/>
          <pc:sldMk cId="3871739333" sldId="317"/>
        </pc:sldMkLst>
        <pc:spChg chg="mod">
          <ac:chgData name="" userId="495979f9a431ddb0" providerId="LiveId" clId="{C90718C2-7D4E-4B94-83A7-839759668BBA}" dt="2020-10-30T01:50:40.200" v="3053" actId="20577"/>
          <ac:spMkLst>
            <pc:docMk/>
            <pc:sldMk cId="3871739333" sldId="317"/>
            <ac:spMk id="2" creationId="{CED258EB-4F66-433B-9355-2E2AE52BF4B6}"/>
          </ac:spMkLst>
        </pc:spChg>
        <pc:spChg chg="add del mod">
          <ac:chgData name="" userId="495979f9a431ddb0" providerId="LiveId" clId="{C90718C2-7D4E-4B94-83A7-839759668BBA}" dt="2020-10-30T01:52:46.365" v="3355" actId="20577"/>
          <ac:spMkLst>
            <pc:docMk/>
            <pc:sldMk cId="3871739333" sldId="317"/>
            <ac:spMk id="3" creationId="{54EBE301-4520-44B0-90DB-B1DC91DD2053}"/>
          </ac:spMkLst>
        </pc:spChg>
        <pc:spChg chg="add del mod">
          <ac:chgData name="" userId="495979f9a431ddb0" providerId="LiveId" clId="{C90718C2-7D4E-4B94-83A7-839759668BBA}" dt="2020-10-30T01:51:54.179" v="3237" actId="478"/>
          <ac:spMkLst>
            <pc:docMk/>
            <pc:sldMk cId="3871739333" sldId="317"/>
            <ac:spMk id="5" creationId="{B25E977E-95C1-4AAC-AC2B-4910ACCEDB15}"/>
          </ac:spMkLst>
        </pc:spChg>
        <pc:inkChg chg="add">
          <ac:chgData name="" userId="495979f9a431ddb0" providerId="LiveId" clId="{C90718C2-7D4E-4B94-83A7-839759668BBA}" dt="2020-11-01T00:09:48.183" v="4534"/>
          <ac:inkMkLst>
            <pc:docMk/>
            <pc:sldMk cId="3871739333" sldId="317"/>
            <ac:inkMk id="4" creationId="{F48CBEC0-6CEC-4AF3-9B84-1606C1E2937E}"/>
          </ac:inkMkLst>
        </pc:inkChg>
      </pc:sldChg>
      <pc:sldChg chg="modSp add">
        <pc:chgData name="" userId="495979f9a431ddb0" providerId="LiveId" clId="{C90718C2-7D4E-4B94-83A7-839759668BBA}" dt="2020-10-30T01:55:50.728" v="3718" actId="20577"/>
        <pc:sldMkLst>
          <pc:docMk/>
          <pc:sldMk cId="1797106017" sldId="318"/>
        </pc:sldMkLst>
        <pc:spChg chg="mod">
          <ac:chgData name="" userId="495979f9a431ddb0" providerId="LiveId" clId="{C90718C2-7D4E-4B94-83A7-839759668BBA}" dt="2020-10-30T01:54:32.862" v="3477" actId="20577"/>
          <ac:spMkLst>
            <pc:docMk/>
            <pc:sldMk cId="1797106017" sldId="318"/>
            <ac:spMk id="2" creationId="{CA928BEE-B5D9-48CF-8E47-6EFFB59198AA}"/>
          </ac:spMkLst>
        </pc:spChg>
        <pc:spChg chg="mod">
          <ac:chgData name="" userId="495979f9a431ddb0" providerId="LiveId" clId="{C90718C2-7D4E-4B94-83A7-839759668BBA}" dt="2020-10-30T01:55:50.728" v="3718" actId="20577"/>
          <ac:spMkLst>
            <pc:docMk/>
            <pc:sldMk cId="1797106017" sldId="318"/>
            <ac:spMk id="3" creationId="{C1BF9297-4D7D-40CF-B6A7-14BE90AA410F}"/>
          </ac:spMkLst>
        </pc:spChg>
      </pc:sldChg>
      <pc:sldChg chg="modSp add">
        <pc:chgData name="" userId="495979f9a431ddb0" providerId="LiveId" clId="{C90718C2-7D4E-4B94-83A7-839759668BBA}" dt="2020-10-30T23:31:36.969" v="4085" actId="20577"/>
        <pc:sldMkLst>
          <pc:docMk/>
          <pc:sldMk cId="1702717144" sldId="319"/>
        </pc:sldMkLst>
        <pc:spChg chg="mod">
          <ac:chgData name="" userId="495979f9a431ddb0" providerId="LiveId" clId="{C90718C2-7D4E-4B94-83A7-839759668BBA}" dt="2020-10-30T01:59:57.209" v="3738" actId="20577"/>
          <ac:spMkLst>
            <pc:docMk/>
            <pc:sldMk cId="1702717144" sldId="319"/>
            <ac:spMk id="2" creationId="{6237CDA8-34AE-46DF-A7BE-C90978684F20}"/>
          </ac:spMkLst>
        </pc:spChg>
        <pc:spChg chg="mod">
          <ac:chgData name="" userId="495979f9a431ddb0" providerId="LiveId" clId="{C90718C2-7D4E-4B94-83A7-839759668BBA}" dt="2020-10-30T23:31:36.969" v="4085" actId="20577"/>
          <ac:spMkLst>
            <pc:docMk/>
            <pc:sldMk cId="1702717144" sldId="319"/>
            <ac:spMk id="3" creationId="{2A654E8F-B0E2-47BA-B91F-4139278AE280}"/>
          </ac:spMkLst>
        </pc:spChg>
      </pc:sldChg>
      <pc:sldChg chg="addSp modSp add">
        <pc:chgData name="" userId="495979f9a431ddb0" providerId="LiveId" clId="{C90718C2-7D4E-4B94-83A7-839759668BBA}" dt="2020-11-01T00:09:48.183" v="4534"/>
        <pc:sldMkLst>
          <pc:docMk/>
          <pc:sldMk cId="3222124585" sldId="320"/>
        </pc:sldMkLst>
        <pc:spChg chg="mod">
          <ac:chgData name="" userId="495979f9a431ddb0" providerId="LiveId" clId="{C90718C2-7D4E-4B94-83A7-839759668BBA}" dt="2020-10-31T16:58:30.121" v="4318" actId="20577"/>
          <ac:spMkLst>
            <pc:docMk/>
            <pc:sldMk cId="3222124585" sldId="320"/>
            <ac:spMk id="2" creationId="{1F4381E0-7278-476B-8D12-48B004DC2E41}"/>
          </ac:spMkLst>
        </pc:spChg>
        <pc:spChg chg="mod">
          <ac:chgData name="" userId="495979f9a431ddb0" providerId="LiveId" clId="{C90718C2-7D4E-4B94-83A7-839759668BBA}" dt="2020-10-31T17:00:33.844" v="4533" actId="207"/>
          <ac:spMkLst>
            <pc:docMk/>
            <pc:sldMk cId="3222124585" sldId="320"/>
            <ac:spMk id="3" creationId="{139C0855-8DCD-4B46-A8D2-338381D097E0}"/>
          </ac:spMkLst>
        </pc:spChg>
        <pc:inkChg chg="add">
          <ac:chgData name="" userId="495979f9a431ddb0" providerId="LiveId" clId="{C90718C2-7D4E-4B94-83A7-839759668BBA}" dt="2020-11-01T00:09:48.183" v="4534"/>
          <ac:inkMkLst>
            <pc:docMk/>
            <pc:sldMk cId="3222124585" sldId="320"/>
            <ac:inkMk id="4" creationId="{19592242-E9A2-482A-AB8E-C26E3D5D92C2}"/>
          </ac:inkMkLst>
        </pc:ink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0" units="cm"/>
          <inkml:channel name="Y" type="integer" max="320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1259.84253" units="1/cm"/>
          <inkml:channelProperty channel="Y" name="resolution" value="1890.1358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0-31T23:53:40.585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19526 7004 307 0,'0'0'0'0,"0"0"5"15,17-17-1-15,1 17 1 0,18-19-1 0,-2 2-1 16,20-1 0-16,-19 1-1 0,18-2 1 0,0 19 4 0,-1-17 0 0,2 17 0 16,-1-17 1-16,-2 17-5 15,3 0 1-15,-1 0-1 0,18 0 1 0,-19 0 0 0,2 17 1 0,-1-17-1 16,-1 17 1-16,1 2-2 0,-17-19-1 0,17 35 1 16,-17-18-1-16,15 19 0 0,-15-1 0 0,-2 0 0 15,20 18 1-15,-19 0-2 0,1-17 0 0,-2 16 1 16,-15 1-1-16,16-18 0 0,0 19 0 0,-17-1 0 0,17-19 0 15,-18 3-1-15,2 14 1 0,-2-15 0 0,1-1 0 16,-1 18-1-16,-17-18 1 0,19 1-1 0,-19-1 1 16,17 1-1-16,1 16 1 0,-18-16-1 0,17-2 1 15,0 2-1-15,-17-1 1 0,19 1-1 0,-2 16 1 16,1-16-1-16,-18-1 1 0,16 1-1 0,3-1 0 16,-2 1 1-16,-17-19-1 0,17 17 0 15,-17-15 1-15,18 16-1 0,-18-18 0 0,0 2 1 0,0 16-1 16,0-35 1-16,-18 17-1 0,18 0 0 0,-17 19 0 15,17-18 1-15,-17-1-1 0,-2 2 0 0,3-2 1 0,-19 0-1 16,-1 1 0-16,19 0 0 0,-18-18 1 16,-1 18-1-16,1-18 0 0,-1 17 1 0,-17-17-1 0,0 0 0 0,17 0 1 15,2 18-1-15,-20-36 0 0,20 36 1 16,-20-18-1-16,1 0 0 0,19 0 1 0,-19 0 1 0,18 0-1 16,-19 0 1-16</inkml:trace>
  <inkml:trace contextRef="#ctx0" brushRef="#br0" timeOffset="2713.119">21713 6880 116 0,'0'0'0'0,"0"0"5"16,0-17 0-16,0-1 1 0,0 0-1 15,0 18-2-15,17-18 0 0,-17 1-1 0,0 17 1 0,0-17 16 16,19 17-1-16,-19-18 1 0,17 18-1 16,-17-18-13-16,0 18-1 0,18-18 1 0,-18 18-1 0,17 0 15 15,-17-17 0-15,18 34 0 0,-18-17 1 0,0 18-16 16,18-18 1-16,-18 18-1 0,18 34 1 0,-1-16 9 15,-17 16 0-15,16 2 1 0,4-1-1 0,-20-1-10 0,0-16 1 16,16-1-1-16,-16 1 1 0,18-19 0 0,-18 19 1 16,-18-19-1-16,18-17 1 0,0 18-3 0,0-18 0 15</inkml:trace>
  <inkml:trace contextRef="#ctx0" brushRef="#br0" timeOffset="2883.665">21642 5980 333 0,'0'0'0'0,"0"-17"6"0,0 17 1 0,0 0-1 16,0-18 1-16,0 18-4 0,0 0 0 0,18 0 0 15,-18 18 1-15,18-1 6 0,-18 2 0 0,18-2 0 0,16 18 0 16,-15 1-6-16,16-2 0 0,-18 19 0 0,19-18 0 16,-18 18 0-16,-1-17-1 0</inkml:trace>
  <inkml:trace contextRef="#ctx0" brushRef="#br0" timeOffset="3828.661">22154 6650 244 0,'0'0'0'0,"17"18"0"16,-17 0 4-16,18 0 0 0,-18-18 0 0,18 17 0 15,0 1-1-15,-1 0-1 0,1 0 0 0,-1 16 1 16,2-16 2-16,-19 0-1 0,17 0 1 0,0-1 0 16,-17 0-2-16,18 2 0 0,-18-2-1 0,18 1 1 0,0-1 0 15,-18 2 1-15,17-2-1 0,-17-17 1 0,0 18-2 16,0-18 0-16,0 0 0 0,0 0 0 0,0 0-1 15,0 0 1-15,0 0-1 0,0 0 0 0,0 0 0 0,0 0 0 16,0 0 0-16,0 0 0 16,0-18 1-16,0 18-1 0,0-17 1 0,-17-2 0 0,17-33-1 0,-18 16 0 15,18 1 0-15,0-1 1 0,0 2-2 0,0-2 0 0,0 1 1 16,-18-1-1-16,18 18 1 0,0-16-1 16,0 17 0-16,18-2 1 0,-18-16 0 0,18 35-1 15,-18-17 1-15,0 17 0 0,0-19 0 0,0 2 0 16,17 17 0-16,-17 0 3 0,0 0 0 0,0 0 0 15,17 0 0-15,-17 0-2 0,19 17 1 0,-19-17-1 16,0 19 0-16,18-2 4 0,-1 1 0 16,18-1 1-16,-35-17-1 0,18 19-3 0,0-19 0 0,-18 0 0 15,0 0 0-15,0 0 4 0,0 0 0 0,16 0 1 16,-16-19-1-16,17 19-3 0,-17-17-1 0,0-1 0 16,19 1 1-16,-2-19 3 0,1 19-1 0,-1-19 1 0,-17 18 0 15,18 18-4-15,-18-17 0 0,18 17 1 16,0 17-1-16,-1-17 4 15,-17 18-1-15,17-18 1 0,-17 36 0 0,19-2-4 0,-2 2 1 0,1-1-1 16,-1 1 0-16,2 16 4 0,16-16 0 0,-18-1 0 0,0 1 0 16,2-2-4-16,-2-16 0 0,18 0 0 0,-16-18 0 15,-2 18 2-15,0-36-1 0,1 18 1 0,0-18 0 16,0 0-3-16,-1 1 1 0,1-18-1 0,-1-1 1 0,2 1-1 16,-2-1 1-16,-1 20-1 0,2-19 1 15,0-1-2-15,0 18 1 0,-1-18 0 0,0 19-1 0,2 0 1 16,-1-1-1-16,-1 0 1 0,0 18-1 0,1 0 0 15,-18 18 0-15,18 0 0 0,0-1 0 0,-18 19-1 16,17 16 1-16,-17-16-1 0,17 16 0 0,-17-16 1 0,19 17-1 16,-19-18 0-16,17 18 0 0,1-18 0 0,-18 1 0 15,17-1 0-15,-17-18 0 0,18 2 0 0,-18-2 0 16,0-17 0-16,0 0-1 16,0-17 0-16,0 17 0 0,0-36 0 0,-18 18 1 0,18-18-1 15,-17-16 1-15,-1-1-2 0,1 0 0 0,-2 18 0 16,19-19 0-16,-17 3 1 0,0-3-1 0,-1 1 1 15,0 0 0-15,18 1-1 0,0 16 1 0,0 1-1 16,0-1 1-16,0-16 0 0,18 33-1 16,-18-16 1-16,18 1 0 0,-1 15 0 0,0 2 0 0,-17 0 0 15,36-1 0-15,-18 0 0 0,-1 0 0 0,1 18 0 16,18-17 1-16,-2 17-1 0,-15-17 1 0,-2 17-1 16,18 0 0-16,1 0 1 0,-18 0-1 0,-1 0 0 0,19 0 1 15,-36 17 0-15,17-17 0 0,1 17 0 0,-18 1 0 16,16 0 0-16,-16 0 0 0,0-1 0 0,-16 19 0 15,16 16 1-15,0 1 0 0,0-18-1 0,-18 1 2 16,1-1-2-16,17 1 1 0,0-2 0 0,-19 2 0 16,19-18 1-16,-17-1 0 0,17 0 0 0,0 2 1 15,0-19-2-15,0 0 0 0,0 17 1 0,0-34-1 0,0 17 2 16,0 0 0-16,0 0-1 0,17-19 1 16,-17-15-2-16,19-2 1 0,-2 1-1 0,-17-36 1 15,18 18 0-15,-2 1 0 0,3-2 0 0,-2 1 0 0,0 1 0 16,1-1-1-16,0 0 1 0,0 0-1 0,-1 0 0 15,1 0 1-15,18 18-1 0,-19-1 1 0,0 19-2 0,1 0 2 16,0-1-2-16,0 0 2 0,-1 18-2 0,0-18 1 16,2 18 0-16</inkml:trace>
  <inkml:trace contextRef="#ctx0" brushRef="#br0" timeOffset="4440.745">24482 5857 317 0,'0'0'0'0,"17"0"0"0,2 0 7 0,-19 0 0 0,0 0 0 16,17 0 0-16,-17 0-4 0,0 0 0 0,18 0 1 15,-18 0-1-15,17-17 8 0,-17 17 1 0,0 0-1 16,0 0 0-16,0 0-7 0,0 0 1 0,0 0-1 16,0 0 0-16,0 0 3 0,0 0 0 0,0 0 0 15,0 0 1-15,0 0-5 0,0 0 0 0,0 0 1 16,0 0-1-16,0 0 1 0,0 17 1 0,0-17-1 16,0 17 0-16,-17-17-2 0,17 18 1 0,0 18 0 15,0-19-1-15,0 18 2 0,0 1 0 0,0-1 0 16,17 1 0-16,-17-2-2 0,0 19 1 0,0-18-1 15,0 1 1-15,0-1-3 0,0-17 1 0,0 17 0 0,0-17 0 16,0 0 0-16,-17-18-1 0,17 18 1 0,0-18-1 16,0 0 2-16,0 0 0 0,0 0-1 0,0 0 1 15,0 0-1-15,-18-18 0 0,18 18 0 0,0-36 1 16,-17-17 0-16,-2 1 0 0,19 16 0 0,0-16 1 16,0 16-2-16,0-17 1 0,0 18-1 0,0-18 1 0,0 0 0 15,19 0 1-15,-19 17-1 0,17-16 0 16,1 16 0-16,-1 2-1 0,0-2 1 0,2 1 0 0,16 17 1 15,-35-1 0-15,36 2 0 0,-19 17 0 16,18-17-1-16,-17 17 0 0,0 0 0 0,17 17-1 0,-18-17 3 0,2 0-1 16,-2 17 1-16,18-17 0 0,-17 0-2 0,0 19 0 15,-1-19 0-15,0 0 0 0,2 18 2 0,-19-18-1 16,18 0 1-16,-18 17 0 0,17-17-2 0,-17 18 0 16,0-18 0-16,17 18 0 0,-17 0 0 0,0-1 0 15,0 0 0-15,0 19 1 0,0 16-2 0,-17 1 0 0,17 1 1 16,-17-2-1-16,17 1 0 0,0 1 1 0,0-1-1 15,0-1 0-15,0 1 0 0,0-18 0 0,0 1 0 16,17-1 0-16,0 1-1 0,-17-19 1 0,18 0 0 16,0-17-1-16,0 0 0 15,-2-17 1-15,1-18 0 0,2-1-1 0,-2 1 0 0,1-18-1 16,-1 0 1-16,1 1 0 0,0-1 0 0,-18-1 0 16,18-16 0-16,-1-1-2 0,-17 19 1 0,0-19 0 15,0 1-1-15,-17-1 1 0,17 17 0 0,-18 2 0 16,0-1 0-16,18 17 0 0,-18 1-1 0,1-1 1 0,-1 19-1 15,1 17 1-15,-2 0 0 0,2 0 0 0,1 17 0 16,-2 19 0-16,0-18 0 0</inkml:trace>
  <inkml:trace contextRef="#ctx0" brushRef="#br0" timeOffset="5190.696">25434 5663 266 0,'0'0'0'0,"19"0"0"0,-2 0 0 0,1-18 12 15,-1 18 0-15,2 0 0 0,15 18 0 0,-16-18-8 16,0 18 0-16,0-18 0 0,17 18 1 0,-18-1 6 0,2 19 1 16,-2-19 0-16,-1 18 0 0,2-18-8 15,0 19 0-15,0-19 0 0,16 1 0 0,-15 0 3 0,-1 0 0 16,-1-18 0-16,0 0 0 0,1 0-4 0,-18 0 0 16,18-18 1-16,0 0-1 0,-1 0 0 0,0-16 1 15,2-2-1-15,-19 1 0 0,17-1-1 0,1-16 0 16,-18 16 0-16,0-18 1 0,17 20 1 0,-17-1 0 0,0-18 1 15,0 17-1-15,0 1-1 0,18-1 0 0,-18 2-1 16,0-1 1-16,0 17-3 0,0 0 0 0,18 0 1 16,-18 18 0-16,0-17-1 0,0 17 0 0,18 0 0 15,-18 0 1-15,0 17 1 0,17-17 0 0,-17 0 0 16,36 18 0-16,-1 0-1 0,1 0 0 0,-1-18 0 16,-1 18 1-16,-15-1 0 0,16-17 1 0,0 0 0 15,-1 0 0-15,2-17-2 0,-1 17 1 0,0 0 0 16,-16-18 0-16,15 0 2 0,-16 18 0 0,0-18-1 0,0 0 1 15,-1 1-2-15,0-2 1 0,2 2-1 0,-1 0 0 16,-18 0 2-16,0-1 0 0,17 0 0 0,-17 0 0 16,0 1-2-16,17 0 0 0,-17-2 1 0,-17 2-1 15,0-18 2-15,17 35 0 0,-18-19-1 0,-1 19 1 16,2 0-1-16,0 0-1 0,-1 0 0 0,0 19 0 16,-17-2 1-16,-1 1 1 0,19 18-1 0,-18 16 0 15,-1-16-1-15,18 15 0 0,1 3 0 0,0 0 1 0,-18 16-1 16,17-18 1-16,18 19-1 0,-17-1 1 15,17-16-1-15,0-1 0 0,0-1-1 0,17-16 1 0,1-1 1 16,17 1-1-16,-18-19 0 0,0-17 1 0,19 0-2 16,-1 0 1-16,0-17 0 0,1-19-1 15,17 1 1-15,-18-18-1 0,1 0 0 0,16 0 1 0,2-17-1 0,-20-1 0 16,20 0 0-16,-19 1 0 0,1-1 0 16,-3 0 0-16,3 19 0 0,18-37 0 0,-37 37-1 0,18-18 1 15,-18-2 0-15,2 19 0 0,-2-17-1 0,1 35 0 16,-1-1 0-16,2 1 1 0,-19 18-1 0,17-2 0 15,-17 2 0-15,0 17-1 16,0 17 1-16,0 2 0 0,17 33 0 16,1 1-2-16,0-18 0 0,17 18 0 15,-17-17 1-15,-1-1-1 0,19 19 1 0,-19-20-1 16,19 19 1-16,-1-18-2 0,1 18-1 0,-18-17 0 16,-1 16 1-16,18 1 0 0,-17-17 1 0,0 17 0 15,-2 0 0-15,-16-18-3 0,0 1 1 0,0-2 0 16,0 2 0-16,-16-1 1 0,-2-1 0 0,-18 3 1 0,-16-20 0 15,-1 19-1-15,-1-1 0 0,1-18 1 16,-17 19-1-16,0-1 1 0,-20-18 1 0</inkml:trace>
  <inkml:trace contextRef="#ctx0" brushRef="#br0" timeOffset="5547.574">22806 7656 395 0,'0'0'0'16,"0"0"8"-16,0 0 1 0,36 18-1 16,-1 0 0-16,1-1-4 0,16 18-1 0,-16 1 1 15,-1 18-1-15,1-2 9 0,-19 1-1 0,1 17 1 16,18 1 0-16,-19 0-8 0,-17 0 0 0,16-2 0 0</inkml:trace>
  <inkml:trace contextRef="#ctx0" brushRef="#br0" timeOffset="5718.57">22965 6792 329 0,'0'0'0'0,"0"35"0"0,19 1 0 0,-19 17 13 0,17-1 1 16,0 2-1-16,1-2 1 0,0 1-10 15,0 0 0-15</inkml:trace>
  <inkml:trace contextRef="#ctx0" brushRef="#br0" timeOffset="6064.576">23707 8027 348 0,'0'0'0'0,"0"53"0"0,17-18 0 0,-17 18 12 0,17-18-1 0,-17 18 1 15,19-35 0-15,-19 18-9 0,0-36 2 0,17 17-1 16,-17-17 0-16,0 0 13 0,0 0 0 0,0 0 0 16,0 0 0-16,0-17-13 0,0 17 1 0,0 0-1 15,-17-54 1-15,17 1 4 0,0 1 1 0,0-1 0 16,0-1 0-16,0 2-6 0,-19 16 0 0,19-17 0 15,-17-16 0-15,17 15 0 0,0 1 1 0,0-18 0 16,17 19 0-16,-17-18-3 0,0 33 1 0,19-16 0 16,-19 19-1-16,17 16 1 0,1-18 0 0,-2 19 0 15,3 17 0-15,-2-18-1 0,0 18 0 0,1 0-1 0,0 0 1 16,0 18 0-16,17-1-1 0,-18 19 0 16,19-1 0-16,-1 1 0 0,-17 16 0 0,17-16 0 0,1 34 0 15,-1-17 0-15,-18 0 0 0,19-17 0 0,-1 16 0 16,1-16 0-16,-19-1 0 0,18 1 0 0,1-19-1 15,-1 17 1-15,-19-34 0 0,4 19 1 0,14-19-1 16,-17-19-1-16,2 2 1 0,-19 0 0 0</inkml:trace>
  <inkml:trace contextRef="#ctx0" brushRef="#br0" timeOffset="6244.826">24995 6704 436 0,'0'0'0'0,"17"17"0"0,-17 37 0 0,17-2 10 0,1 1 1 0,-18 0-1 16,18 1 1-16,0 15-8 0,-2 2 1 0,-16 18 0 16,17-1 1-16,2 0 8 0,-19 0 0 0,17 0 0 15,-17-17 1-15,18-1-10 0,-18-16 1 0,0-2-1 16,0 1 0-16,-18-18 1 0,18 1-1 0,-17-19 1 16</inkml:trace>
  <inkml:trace contextRef="#ctx0" brushRef="#br0" timeOffset="7609.286">24641 7321 392 0,'0'0'0'0,"36"0"0"16,-2 0 8-16,-16 0 0 0,18 0 0 0,16 0 1 15,19 0-6-15,-18 0 1 0,1 0-1 0,16-17 1 16,-19 17 8-16,-15-19 0 0,17 19 0 0,0-17 0 15,18 0-7-15,-35-1-1 0,16 1 0 0,-16-2 0 0,-1 2 2 16,18 0 0-16,-18-19-1 0,1 18 1 16,-1-17-3-16,-18 17 0 0,19-16 0 0,-20 16 0 0,2-18 0 0,-18 1 0 15,18 18 0-15,-18-19 0 16,0 1-2-16,0 17 1 0,0-17 0 0,0 0 0 0,-18-18 1 16,18 17 0-16,-18 18-1 0,2-16 1 0,16 17-1 15,-17-2 0-15,-2 2 0 0,2 17 0 0,17 0-1 16,-18 0-1-16,18 17 1 0,-17-17-1 0,17 19 1 0,0-19 0 15,0 35-1-15,0 17 1 0,17 1 0 16,1 17 0-16,-18-16 0 0,17-1 0 0,2 18 0 0,-2-2 0 16,17 20-1-16,-16-18 1 0,0-19 0 0,35 19-1 15,-18 0 1-15,-18-1 0 0,19-16-1 0,-1-3 1 16,-18-15-1-16,19-1 1 0,-18 1-1 0,-1-19 1 16,1 1-1-16,-18-18 1 0,18 0-1 0,-18 0 1 15,0-18-1-15,0 1 1 16,-18-36-1-16,0-1 0 0,18 3 0 0,-17-3 0 15,-18-16 1-15,16 16-1 0,2 2 0 0,0-19 0 16,-1 1 0-16,0-1 0 0,0 18 0 0,18-18 0 0,-17 0 0 16,17 19 0-16,0-1 0 0,17 18 0 15,-17-18 0-15,18 35 0 0,-18-18 0 0,18 20 0 0,0-2 0 16,-1 18-1-16,0-17 1 0,2 17 0 0,16 0 0 16,0 0 0-16,1 0 0 0,-2 17-1 0,2-17 1 15,-18 18 0-15,18-2 0 0,16-16 0 0,-16 0 0 16,-1 0-1-16,0-16 1 0,17 16 0 0,-16-18 0 0,-1 1-1 15,1-2 1-15,-2-16 0 0,2 18 0 16,-1-19 0-16,1 19-1 0,-18-1 1 0,16-18 0 16,-16 19 0-16,18-18-1 0,-36 17 1 0,17 0 0 0,0 1 0 15,-17-1 0-15,0 0-1 0,0 0 1 16,0 1 0-16,-17 17 0 16,0 0-1-16,-1 0 1 0,0 0 0 0,0 17-1 0,1 1 0 15,0 0-1-15,-20 17 1 0,20 19 0 0,0-20 0 16,-1 20 0-16,0-1 0 0,18-1-2 0,-18 2 0 15,18-2 0-15,-17 1 0 0,34 17 1 16,-17-34 0-16,0 16 0 0,18 2 0 0,-18-18-2 0,18 16 0 0,0-17 0 16,-1-17 1-16,0-1 0 0,2 1 1 15,16 0 0-15,-18-18-1 0,19-18 0 0,-18 0 0 0,-1 1-1 16,19-19 1-16,-19 19 1 0,18-18 0 0,-17-18 0 16,0 18 0-16,17-1-1 0,-19-17 0 0,4 18 0 15,-4-18 1-15,2 0 0 0,-1 1 0 0,2-2 0 16,-2 19 1-16,1-18-1 0,-1 18-1 0,0 17 1 15,2-17 0-15,-2 18 0 0,1-1 1 0,-1 0 0 16,2 18-1-16,-2 0 1 0,0 0-1 0,1 0 1 0,0-18 0 16,0 18 0-16,-1 18 0 0,1-18 0 15,-1 0 0-15,2 0 0 0,-2 0 1 0,18 0-1 0,-17-18 1 16,0 18-1-16,-1 0 1 0,0-17-1 16,2 17 1-16,-19-18-1 0,0 0 1 15,0 0 0-15,0 1 0 0,-19 0-1 0,19-2 1 16,-17-16 0-16,0 1 0 0,-1 15 0 0,0 2 0 15,0 0 0-15,1-1 0 0,0 0 0 0,-2 0 0 0,2 18 0 16,-1 0 0-16,1 0 0 0,-1 0 0 16,0 18 0-16,18 0 0 0,-18 0 0 0,18 16 0 0,-17 19 1 15,17-18-1-15,0 18 0 0,0-17 1 16,0 17-1-16,0 0 1 0,0 18-1 0,17-18 0 0,19-1 1 0,-18 2 0 16,17-2 0-16,-18 1-1 0,19 0 1 15,-1-18 0-15,1 1-1 0,-2-2 1 0,20 2 0 0,-19-18 1 16,-17 18 0-16,16-19 0 0,-17 1-1 0,19-1 1 15,-18 0-1-15,-1-17 1 0,1 18 4 16,18-18 0-16,-36 18 0 0,17-18 0 0,0 17-3 0,-17-17 0 16,19 0 0-16,-19 18 0 0,0-18 1 0,0 18 0 0,0-18-1 15,0 18 1-15,0-18-2 0,0 0 1 0,0 0-1 16,0 0 0-16,0 0 1 0,0 0 0 0,0 0 0 16,0 0-1-16,0 0 0 0,0-18 0 0,-19 18 0 15,2-36 0-15,17-17-1 0,-17 1 1 0,-1-1 0 16,0-1-1-16,18 2 1 0,0-18-1 0,0-1 0 15,-18 1 0-15,18-1 0 0,0 0 0 0,18 0 0 16,-18 1 0-16,0-1 0 0,18 19 0 0,0-2-1 16,-18 1 1-16,17 19 0 0,0-2-1 0,-17 18 1 15,19-16 0-15,-2 15-1 0,1 2 1 0,-18-1-1 0,17 18 1 16,-17-17 0-16,0 17 0 0,0 0 0 16,0 17 0-16,0-17 0 15,-17 18-1-15,17-1 1 0,-18 19 0 0,1-1 0 0,-2-17-1 16,2 17 1-16,0-18 0 0,-1 2-1 0,0-2 1 15,18 0 1-15,-18 18-1 0,1-16 0 16,17-2 1-16,-18 0-1 0,18 1 0 0,0 0 0 0,-17 0 0 16,17-1 0-16,17-17 1 0,-17 18 0 0,0-18 0 15,18 0-1-15,-18 0 0 0,17 0 0 0,1 0 0 0,0-18 1 16,17 1 0-16</inkml:trace>
  <inkml:trace contextRef="#ctx0" brushRef="#br0" timeOffset="7913.912">28752 5416 461 0,'0'0'0'0,"0"0"9"15,0 0-1-15,0 0 1 16,0 17-1-16,0-17-4 0,0 0 0 0,0 0-1 15,0 0 1-15,0 19 8 0,0-19-1 0,0 0 1 16,0 0 0-16,0 17-8 0,0 0 0 0,0 19 0 16,0 16 1-16,-19 19 1 0,19-17 0 0,0 16 1 15,19-18-1-15,-19 19-3 0,0 0 0 0,0-18 0 0,17 18 1 16,-17-18-3-16,0-19 0 0,18 20 1 0,-1-20 0 16,0 2-2-16,-17-18 2 0,19-1-1 0,-19 1 0 15,0-18 0-15,0-18 0 16,-19 18 0-16,19-17-1 0</inkml:trace>
  <inkml:trace contextRef="#ctx0" brushRef="#br0" timeOffset="8028.963">28415 5663 392 0,'0'0'0'0,"0"0"8"16,18-18 0-16,-18 18 0 0,18 0 1 0,17-17-6 16,-18 17 1-16,2 0-1 0,33 0 1 15,2 0 3-15,-20 0 0 0,20-18 0 0,-1 18 0 16,-1-19-4-16,2 19 1 0</inkml:trace>
  <inkml:trace contextRef="#ctx0" brushRef="#br0" timeOffset="8300.96">29757 5362 423 0,'0'0'0'0,"0"0"3"0,0 0 1 0,0 19-1 16,-19-19 0-16,19 0-2 0,0 17 1 0,-17-17 0 15,-1 0 0-15,1 18 12 0,-2-18 1 0,-15 17-1 16,16 2 0-16,-18-2-10 0,19 0 1 0,-1 1-1 15,2 0 1-15,-4 0 6 0,4-1 1 0,-1 0-1 16,17 19 1-16,0-18-8 0,-18 17 0 0,18-17 0 16,0 17 1-16,18 1-2 0,-18-2 1 0,0 1-1 15,17 1 1-15,-1-1-2 0,-16-17 0 0,20 17 0 0,-20 0 1 16,16 1 0-16,-16-19 0 0,0 19 0 16,0-18 0-16,0-1-1 0,0 19 0 0,-16-19 0 0,-4 0 1 15,4 1-3-15,-1-1 1 0,-19 2 0 0,18-2 0 16,-17 0 0-16,-1 1 0 0,-16 0-1 0,16-18 1 15,2 0 0-15,-20 0 0 0,19 18 0 0</inkml:trace>
  <inkml:trace contextRef="#ctx0" brushRef="#br0" timeOffset="97252.951">16686 11873 3 0,'0'0'0'0,"-17"35"0"62,17-16 0-46,0-2 0 0,0 0 0-1,0 0 0 1,0 2 0-16,0-19 1 0,17 0-1 0,-17 17 0 15,0-17 1-15,0 18-1 16,0-1 0-16,0 0 0 16,-17 2 0-1,17-2 0-15,0 1 0 0,0-1 0 0,-19 2 0 0,19-19 1 0,0 17-1 16,-17 0 0-16,17 0 0 0,-17 2 0 16,17-19 1-16,0 17-1 0,0 1 0 15,0 0 0-15,-18-18 0 0,18 17 0 0,0 2 1 16,0-2 4-16,0 0 0 0,0-17 1 15,-18 17-1-15,18 2-2 0,0-19 0 0,0 17 0 16,0 1 0-16,0-1 3 0,0-17 1 0,0 17-1 16,0 2 1-16,0-19-4 0,0 17 0 0,0 1 0 15,18-18 0-15,-18 17 4 0,0 2-1 0,18-19 1 0,-18 17 0 16,17 1-4-16,-17-2 0 0,17-16 0 0,2 20 1 16,-19-3 4-16,17-17 0 0,1 17 0 0,-1 1 0 15,1-1-5-15,-18-17 1 0,18 19 0 0,0-2-1 16,-1-17 4-16,-1 17-1 0,20 0 1 0,-18 2 0 15,-1-19-4-15,2 17 0 0,-2 1 0 0,18-1 1 16,-18-17 0-16,2 19 1 0,-2-2 0 0,1 0-1 16,-1-17-1-16,2 0-1 0,-2 18 1 0,0-18 0 15,1 0-1-15,0 0 1 0,-18 0-1 0,18 0 0 16,-1 0 0-16,1 0-1 0,-18 0 1 0,36 0 0 0,-19 0-1 16,0 0 1-16,1 0-1 0,0-18 0 15,0 18 0-15,-1-17 0 0,0 17 0 0,2-17 1 16,-1 17-2-16,-1-19 0 0,0 19 1 0,1-17-1 0,18 17 1 0,-20-18-1 15,1 18 0-15,-17-17 1 0,19-2-1 16,-2 19 0-16,-17-17 0 0,18 0 0 0,-18 0 0 0,17-2 0 16,-17 2 0-16,18-1 0 0,-18-16 0 0,0-2 0 15,18 1 0-15,-18-1 0 0,0-18 0 16,18 20 0-16,-18-20 0 0,0 3 0 0,0-21 0 0,0 19 0 0,0 0-1 16,0-18 1-16,0 19 0 0,0-18 0 15,-18 17 0-15,18-19 0 0,-18 21-1 0,18-3 1 0,-18 1-1 16,1 18 1-16,-1-1 0 0,1 1-1 15,-2 19 1-15,-14-20 0 0,15 36-1 0,-18-18 1 16,2 18 0-16,-20 18-1 0,19-18 1 0,-1 16 0 0,2 4-1 16,-20 14 1-16,19 2 0 0,-1-1 0 0,2 18-1 15,-20-1 1-15,18 1 0 0,2 0 0 0,-20 19-1 0,3-2 1 16,15-18 0-16,1 1 0 0,17 1 0 0,-17-3 0 16,17 3-1-16,1 0 1 0</inkml:trace>
  <inkml:trace contextRef="#ctx0" brushRef="#br0" timeOffset="98073.438">19315 12366 282 0,'0'0'0'0,"0"0"1"15,0 0 1-15,0 0 0 0,0 0-1 16,0 0 0-16,0 0 0 0,0 0 1 0</inkml:trace>
  <inkml:trace contextRef="#ctx0" brushRef="#br0" timeOffset="99258.972">17057 14325 153 0,'0'0'0'0,"0"0"10"0,0 0-1 0,0-17 1 0,0-1 0 16,0 18-7-16,17 0 1 0,-17-18 0 0,0 18 0 16,0-17 7-16,0 17-1 0,0 0 1 0,17 0 0 15,-17-18-7-15,0 18 0 0,0 0 0 0,0 0 0 0,0 0-2 16,0 0 1-16,0 0 0 0,0 0 0 16,0 0-2-16,0 0 1 0,0 0 0 0</inkml:trace>
  <inkml:trace contextRef="#ctx0" brushRef="#br0" timeOffset="99756.98">16828 14378 213 0,'0'0'0'0,"0"0"1"0,0 0 0 15,16 0 0-15,2 0 0 0,-18 18 0 16,17-18 0-16,-17 18-1 0,19-18 1 0,-2 17 0 16,1-17-1-16,16 17 1 15,-34 2 0-15,19-19-1 0,-2 17 3 0,-17-17-1 0,18 0 1 16,-1 0-1-16,2 17 0 0,-19 1 0 0,17-18 0 16,0 0-1-16,1 19 2 0,0-19-1 0,0 0 1 15,-1 0-1-15,18 0 0 0,-16 17 0 16,15-17-1-16,-16-17 1 0,18 17-1 0,-19 17 1 0,19-17 0 0,-1 0-1 15,0 0 0-15,1 0 0 0,-20 0 1 16,20 0-1-16,-1 0 0 0,-18 0 0 0,1 0 0 0,18-17 0 16,-2 17 0-16,-15 0 0 0,-2 0 0 0,18-19 0 15,1 19-1-15,-18 0 1 0,16-18 0 16,2 18 0-16,-18 0-1 0,18-17 1 0,-2 17-1 0,2 0 1 16,-1 0 0-16,0-17 1 0,1 17-1 0,-2 0 1 15,-16 0-1-15,17 0 0 0,1 0 0 0,-1 0 1 0,0 0 0 16,1 0-1-16,-2 0 1 0,20 0 1 15,-19 17-2-15,1-17 0 0,17 0 1 0,-18 17-1 0,18-17 2 16,-18 0 0-16,1 0-1 0,-1 18 1 16,0-18-1-16,-1 0 0 0,2 0-1 0,-1 19 1 0,0-19 1 0,1 0-1 15,-1 17 1-15,1-17-1 0,-2 17 0 16,-15-17 0-16,16 17-1 0,-18-17 1 0,19 0-1 0,-18 18 1 16,-1 0 0-16</inkml:trace>
  <inkml:trace contextRef="#ctx0" brushRef="#br0" timeOffset="101085.697">14339 12243 213 0,'0'0'0'0,"-35"0"0"0,19 18 2 0,-4-18 1 0,4 18-1 16,-1-1 1-16,-1-17-2 0,0 19 1 0,0-2-1 15,1 0 1-15,-1 19 1 0,1-1 1 0,-2-1 0 16,2-15-1-16,0 16 0 0,-1 18-1 16,0-19 0-16,0 3 0 0,18 15 1 0,-17-16-1 0,0 17 1 15,17-1-1-15,-18 1 0 0,-1-18 0 0,19 19-1 16,0 16 1-16,0-16-1 0,0 16 0 0,0-17 0 15,0-1 0-15,0 19 0 0,0-17-1 0,19-2 1 16,-19 1 0-16,0 0 2 0,18-18 0 0,-1 19 0 0,-17-2 0 16,17-17-1-16,1 0 0 0,0 18 0 0,0-17 0 15,-1-1-2-15,0-18 1 0,19 19-1 0,-1-18 0 16,1-1 0-16,-18 1 1 0,35-18-1 0,-19 18 0 16,2 0 2-16,16-18-1 0,-16 0 1 0,16 0-1 15,1 0 1-15,-17 0-1 0,-1-18 0 0,19 18 0 16,-20-18 1-16,20 18 1 0,-20-18 0 0,3 18 0 15,15-17-2-15,-16 17 1 0,16-18 0 0,-17 18 0 0,18-19 1 16,-18 2 0-16,1 17 0 0,16-17 0 0,-16 0-1 16,-18-1 0-16,16 0 0 0,-15 0 0 0,16-16 0 15,-18 15 1-15,2-16 0 0,-2 0 0 0,0 0-2 16,1 18 1-16,0-19 0 0,-18 1 0 0,18 17 0 0,-1-18 0 16,1 2 0-16,-18-2 0 0,17 1-1 15,-17-1 0-15,0 1 1 0,19-18-1 0,-19 19 0 16,0-2 0-16,0-17 0 0,0 0 1 0,0 18-1 0,0-18-1 15,0 17 1-15,-19-16 0 0,19-2 0 0,-17 1 1 16,17 18-1-16,0-35 1 0,-18 34-1 0,18-16 0 0,-17-1 0 16,-1-1 0-16,18 2 0 0,-18-1 0 0,0-1 0 15,1-16 0-15,17 17 0 0,-17 0 0 0,-2 0 0 16,2 1-1-16,-1-1 2 0,1-1-1 0,-2 20 0 16,2-19 0-16,0 17 0 0,-1 0 0 0,1 19 0 15,-19-17-1-15,18 15 1 0,-18 2 0 0,2 17 0 16,-2 0 0-16,1 17 0 15,0-17 0-15,-17 36 0 0,16-19-1 0,-16 18 1 0,15 19 0 0,-15-1 0 16,16 0 0-16,-17 16 0 0,1 2-1 0,-2-1 1 16,1 2 0-16,18-2-1 0,-1 1 1 0,2 17-1 15</inkml:trace>
  <inkml:trace contextRef="#ctx0" brushRef="#br1" timeOffset="160520.503">19348 11326 427 0,'0'0'0'0,"-33"0"0"15,15 0 3-15,-18 0 1 0,19-17-1 0,-18 17 1 16,-1 0-3-16,19 0 2 0,-19 0-1 16,1 0 0-16,0 0 11 0,16 0-1 0,-15 0 1 0,-2 17 0 15,1 1-9-15,18-18 0 0,-19 17 1 0,1 19-1 16,-1-19 5-16,1 18 1 0,18 19-1 0,-18-18 0 16,0 15-5-16,-1 3 0 0,1 16 0 0,-1 1 0 0,1-1-1 15,18 2-1-15,-19-2 1 0,1 18 0 0,17-17-1 16,-17-1 0-16,17 19-1 0,1-19 1 0,17 18-1 0,-19-36 1 15,38 2-1-15,-19 16 1 16,0-16-1-16,17-20 0 0,1 19 0 0,17-18 0 0,1 1-1 0,-2-19 1 16,20 18 0-16,-18-35 0 0,16 19 0 15,1-2-1-15,0-17 1 0,17-17 0 0,-17-2-1 0,0 2 0 16,0-1 1-16,-1-35-1 0,19 18 1 16,-17-1-1-16,-1-15 1 0,-1-3-1 0,2 0 0 0,-1 3 1 0,-19-3-1 15,19-16 1-15,-18-1-1 16,1 18 0-16,-1-17 0 0,18 0 1 0,-18-1-1 0,-17 0 1 0,17 1-1 15,-17-1 0-15,-1 0 0 0,2 1 1 16,-19 16-1-16,0-15 0 0,-19 15 0 0,2 2 0 0,-1 16 1 16,1 0-1-1,-19 2 0-15,1-2 0 0,-1 19 1 0,-16-1-1 0,-1 18 0 0,-18 0 0 0,17 0 0 16,-33 35 0-16,16-16 0 0,1 15 1 16,0 19-1-16,-1-1 0 0,1 2 0 0,-1-1 1 0,0 18-1 15,-16 0 1-15,34-2-1 0,-18 2 0 0</inkml:trace>
  <inkml:trace contextRef="#ctx0" brushRef="#br1" timeOffset="161349.741">18556 13391 295 0,'0'0'0'0,"0"-36"12"31,0 36 1-31,17-18-1 0,-17 1 1 0,0-2-9 0,0 19 0 0,0-17 0 16,-17-1 0-1,17 2-1-15,0-2 0 0,0 18 0 0,0-18 0 0,-18 0-2 0,18 0 1 0,-17 18 0 0,-2-17 0 16,2-2-2-16,0 2 1 0,-1 0-1 0,-18 17 1 16,19-17-1-16,-18 17 0 0,-1-18 0 0,19 18 1 15,-19-18-1-15,1 18 0 0,0 0-1 0,-18-18 1 16,17 18 0-16,2 0 0 0,-19 0 0 0,0 0 0 16,0 0 0-16,0 0 0 0,-1 0 0 0,2 0 0 15,-1 18-1-15,-1 0 1 0,-16-18 0 0,17 18 0 0,0 16 0 16,-17-17 0-16,18 19 0 0,-1 0 0 15,-1 0 0-15,1-2 0 0,18 2 0 0,-18 16 0 0,1 1 0 0,16 1 0 16,1-3 0-16,-1 21 0 0,1-19 0 16,-1 0 0-16,19 18 0 0,-1-19 0 0,2 1 1 0,-4 0-1 15,20 0 1-15,0 0-1 0,0 0 1 16,0-18-1-16,20 18 0 0,-4 0 1 0,2-18 3 0,-1 1 0 16,19-1 1-16,-1 0-1 0,1 1-2 0,-1-19 1 15,18 0-1-15,0 2 1 0,0-19 4 0,-17 17 0 16,16-17 1-16,18 0-1 0,-16 0-4 0,17 0 1 15,-19-17-1-15,18 17 0 0,0-19 4 0,1 2 0 0,0 0 0 16,-18-19 0-16,18 18-4 0,-18-17 0 16,17 0 1-16,0 0-1 0,-17-19 2 0,1 20-1 0,-2-20 1 15,1-16 0-15,0 17-2 0,0 0 0 0,-17 0-1 16,17 0 1-16,-18-18-1 0,1 19 1 0,-1-18-1 16,-1 16 1-16,-15-17-2 0,-2 19 1 0,1-1 0 15,-2-18-1-15,3 18 1 0,-19 1-1 0,0-2 0 16,-19 1 1-16,3 1-1 0,-2-1 0 0,-18 17 0 15,2-16 0-15,-1 16 0 0,-1 18 0 0,-18 1 0 0,2 0 0 16,-1-2 0-16,-18 19 0 0,0 19 0 0,0-19 0 16,1 34-1-16,0-16 1 0,-18 18 0 0,17 16-1 15,0 1 1-15,2-17 0 0,-2 16-1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0" units="cm"/>
          <inkml:channel name="Y" type="integer" max="320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1259.84253" units="1/cm"/>
          <inkml:channelProperty channel="Y" name="resolution" value="1890.1358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0-31T23:56:56.870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21819 13796 333 0,'0'0'0'0,"0"0"0"0,-35 0 3 0,17 0 0 16,1 0 0-16,17 0 1 0,-19 17-2 15,19-17 0-15,0 0 0 0,-17 0 0 0,17 0 6 0,0 0 1 16,0 0-1-16,0 18 1 15,-17 0-6-15,17-18 1 0,-18 35 0 0,0-1-1 0,18 20 6 0,-18 0-1 0,18 16 0 16,0 1 0-16,-17-19-4 0,17 19-1 0,0-1 1 16,0 1-1-16,17-1 0 0,-17-16 0 0,0 16 0 15,0-17-1-15,18 0 0 0,-18-18 0 16,18 1-1-16,0-19 1 0,-1 0 0 0,-17-17 0 0,17 0 0 16,2-17-1-16,-2 0 1 0,1-1-1 0,-1-18 0 15,1-34 1-15,0 17-2 0,0-17 1 0,-18-1 0 16,17 1 0-16,-17-1 0 0,16 18 0 0,-16-18-1 15,0-17 1-15,0 36 0 0,0-19-1 0,0 18 1 16,-16-1 0-16,16 20-1 0,-17-2 1 0,17-16-1 16,-18 33 1-16,0-16 0 0,0 18-1 0,1 17 1 15,-1-18 0-15,-18 18-1 0,19 0 1 0,0 0-1 0,-1 18 1 16,-18-1 1-16,19 18 0 0,-18 1 0 0,16-1 0 16,2 1-1-16,0-2 1 0,-1 2-1 0,18 17 1 15,-18-17 1-15,18 17 0 0,0-19 0 0,18 1 0 16,-18 1-1-16,0-19 0 0,18 19 0 0</inkml:trace>
  <inkml:trace contextRef="#ctx0" brushRef="#br0" timeOffset="480.416">22401 14043 367 0,'0'0'0'0,"0"0"14"0,-17 17 0 16,17-17-1-16,0 0 1 0,0 0-10 0,0 0 1 0,0 0-1 15,0 0 0-15,0 0 5 0,0 0 0 0,0 0-1 16,0 19 1-16,-18-19-5 0,18 0 0 16,0 17-1-16,0-17 1 0,-18 17-1 0,18 18 1 0,-18 1-1 15,18-1 0-15,-17 1-1 0,17-1 0 0,0 0 0 16,0 0 0-16,0 1-1 0,0-18 0 15,0 16-1-15,0 2 1 0,0-19-1 0,0 1 0 0,17 1 1 16,-17-2-1-16,18 0 1 0,-18 0-1 0,18-17 0 16,-18 0 1-16,18-17-1 15,-18 0 1-15,0 0-1 0,17-20 0 16,0 3 0-16,-17-19 0 0,19-1 1 0,-19 19-1 16,0 0 0-16,0 0 0 0,0-19 1 15,0 20-1-15,0-20 0 0,0 37 0 0,0-19 0 0,0 2 0 16,0-2 0-16,0 18 1 0,0 1-1 15,0 34 1 1,0-17 0-16,0 0 1 0,18 54-1 16,-18 16 0-16,17 1-1 0,0-19 1 0,-17 19 0 0,18-18 0 15,0 0 1-15,0-18-1 0,-18 18 1 0,16-18-1 16,1 1 0-16,2-2 0 0,-2-16 0 0,1 0 1 0,-18 0 0 16,17-18 0-16,1 0 1 15,-18-18-2-15,18 18 0 0,0-18 1 0</inkml:trace>
  <inkml:trace contextRef="#ctx0" brushRef="#br0" timeOffset="738.577">23072 13725 376 0,'0'0'0'0,"-18"18"12"16,18-18 1-16,0 17-1 15,0-17 0-15,-18 19-8 0,18-19 1 0,0 17-1 16,0 0 0-16,0 1 10 0,0 0 0 0,0 17 0 16,0 18 0-16,18 0-9 0,-18-17-1 0,18 34 0 0,-18-18 1 15,0 1 3-15,17 1 0 0,-17-1 1 16,18-1-1-16,-18 2-4 0,17-20-1 0,-17 2 1 0,0-19 0 16,19 20-1-16,-19-20 0 0,0-17 0 0,0 0 0 15,0 0-1-15,0 0 0 0,0 0 0 0</inkml:trace>
  <inkml:trace contextRef="#ctx0" brushRef="#br0" timeOffset="905.299">22965 13884 364 0,'0'0'0'0,"0"0"10"15,19 17 1-15,-2 0-1 0,18-17 0 0,1 0-6 16,16 0 0-16,0 0 0 0,-16 0 0 0,16-17 10 0,2 17 0 15,-19-17 0-15,18 17 0 0,0-17-10 0,-18 17 1 16,1 0-1-16</inkml:trace>
  <inkml:trace contextRef="#ctx0" brushRef="#br0" timeOffset="1150.558">24148 13672 364 0,'0'0'0'0,"-18"18"13"16,-1 0 0-16,2-18 0 15,0 17 0-15,-1 1-9 0,0 18 0 0,0-19 0 16,1 18 1-16,0-17 9 0,17 17 0 0,-36-1 0 0,18 20 0 16,1 0-10-16,-1-20 1 0,18 19-1 0,-18 1 0 15,0 16 4-15,1-17 0 0,0-18 0 16,17 18 0-16,-19-17-5 0,19-2 1 0,0 2-1 0,-16-19 1 15,16 20-3-15,16-20 0 0,-16 0 0 0,19-17 0 16,-19 0 0-16,0 0 0 0</inkml:trace>
  <inkml:trace contextRef="#ctx0" brushRef="#br0" timeOffset="1466.657">24270 13849 292 0,'0'0'0'0,"0"35"9"0,0-18 1 0,0 0 0 0,-17 37 0 0,17-18-6 0,0 16 0 16,17 1 0-16,-17 1 0 0,0-2 10 0,0 1 1 16,19 0 0-16,-19 0 0 0,17 0-11 0,-17-17 1 15,18-2-1-15,-1 3 1 0,1-20 1 0,0 0 1 16,0 0-1-16,-1 1 1 0,-1-18-4 0,4 0 1 16,-4-18-1-16,2 1 0 0,-1 0 1 0,2-19 1 0,-2 1 0 15,1-1 0-15,-1-16-3 0,-17 16 1 0,17-16-1 16,2-1 1-16,-19-1 1 0,0 1 1 0,0 1-1 15,17-1 0-15,-17 0-2 0,-17 18 1 16,17-19-1-16,-19 20 1 0,19-2-3 0,-17 1 1 0,0-1 0 16,17 19 0-16,-18-1-1 0,1 1 1 0,-2 17 0 15,2 0 0-15,-1 0 0 0,2 0 1 0,16 17 0 16,-20-17-1-16,4 18 1 0,16-1-1 0,-17 2 0 0,17-2 0 16,0 18 2-16,0-17 0 0</inkml:trace>
  <inkml:trace contextRef="#ctx0" brushRef="#br0" timeOffset="2098.512">25029 13849 354 0,'0'0'0'0,"0"35"0"0,18-18 0 0,-18 19 12 16,18 17 0-16,-18-17 0 0,0 17 0 16,0-19-8-16,0 1 0 0,0 18 0 0,18-17 1 15,-18-1 10-15,-18-17 1 0,18 0-1 0,0-1 1 0,0 1-12 16,0-18 1-16,0 17-1 0,0-17 1 0,0 0 4 0,0 0 0 15,0 0 0-15,0-17 0 16,0 17-5-16,0-18 0 0,0 1 0 0,18-36-1 0,-18-1 1 0,0 1 1 16,0 1-1-16,0-1 0 0,0 18-2 0,0-1 1 15,0-18-1-15,0 20 1 0,0-1-1 0,0-1 1 0,0 19-1 16,0-19 1-16,0 36-1 0,0-17-1 0,0 17 1 16,0-18 0-16,0 18-1 0,0 0 0 15,0 0 0-15,0 18 0 0,0-18 0 0,0 0 0 16,0 17-1-16,16 2 1 0,-16 15 0 0,0 2 0 0,17-1 0 15,-17-18 0-15,19 0 0 0,-19 2 0 0,17-1-1 16,1-1 1-16,-1-17 0 0,1 0 1 0,-18 0-1 16,18 0 0-16,0 0 0 0,-1 0 0 0,0-17 0 15,2-1 0-15,16 18 0 0,-18-19 0 0,2 2 0 16,-2 17 0-16,1-17 0 0,-1 17 0 0,0 0 0 16,2 0 0-16,-19 0 0 0,0 0 1 0,17 0-1 15,1 0 0-15,-18 0 0 0,17 17 0 0,2-17 0 0,-2 0 0 16,0 17 0-16,1-17 0 0,18 0 0 0,-19 0 0 15,18 0-1-15,-16-17 1 0,14 17 0 0,-15-17 0 16,0 0-1-16,0-1 1 0,-1 0-1 0,0 0 1 16,20-16 0-16,-20 15-1 0,0 2 1 0,-17-18-1 0,18 17 0 15,0 0 1-15,0 1-1 0,-18 0 0 16,17-19 0-16,-17 18 0 0,0 18 1 0,0-17-1 0,0-1 0 16,0-1 0-16,0 19 0 15,-17-17 0-15,-1 0 0 0,0 17 0 16,0 0-1-16,1 0 1 15,0 0 0-15,-20 17 0 0,20-17 0 0,0 36 0 0,-1-18 0 0,0 17-1 16,0-17 1-16,2 34 0 0,-1-16 0 0,17 16-1 16,0 1 1-16,0 1 0 0,0-20 0 0,17 20 0 15,-1-1-1-15,2-1 1 0,18-16 0 0,-19 16 0 16,19-16 0-16,-1-1 0 0,0-17-1 0,18 17 1 16,-17-17 0-16,-1 0 0 0,18-1-1 15,-18-17 1-15</inkml:trace>
  <inkml:trace contextRef="#ctx0" brushRef="#br0" timeOffset="12310.104">28592 7534 3 0,'0'0'0'0,"0"-37"0"15,0 3 0-15,0-2 0 0,0 1 0 0,0-1 0 0,0-16 0 16,0 16 0-16,0 1 0 0,0-1 0 0,0-16 0 16,0 16 0-16,0 1 0 0,0 0 0 0,0 0 0 15,0 18 0-15,0-19 0 0,-18 18 0 16,18-18 0-16,0 19 16 0,0 0 1 0,0-1-1 0,0-18 1 15,0 19-13-15,0-18 1 0,0 17-1 0,18-17 1 16,-18 17 8-16,0-18 1 0,0 20 0 0,0-19 0 16,0-1-10-16,18 1 1 0,-18-1-1 0,0 1 0 0,18-1 4 15,-18 2 0-15,0-2-1 0,0 1 1 16,17-1-4-16,-17 1-1 0,0-1 1 0,17 1-1 0,-17-18 0 16,19 19-1-16,-19-2 1 0,0 1 0 0,0-18-2 15,17 18 1-15,-17-1 0 0,0-16 0 0,18 16 0 0,-18 1 0 16,0-18 1-16,0 18-1 0,0-18 0 15,0 16-1-15,0 3 1 0,0-19 0 0,-18 18 1 16,18-1 0-16,0 1 0 0,-17-1 0 0,17 2-1 16,-19-1 0-16,2-1 0 0,0-18 0 0,-1 20 1 0,0 17 0 15,-17-19 0-15,17 18 0 0,1-16-2 0,-19-2 1 16,19 18 0-16,-19-18 0 0,18 19 2 0,1-1 1 16,-18 2-1-16,16-20 1 0,-15 18-3 0,-2 0 0 0,18 1 1 15,-15-2-1-15,14 2 4 0,-16 0-1 0,18 17 0 16,-19-17 0-16,1-2-2 0,18 2 0 0,-2-1 0 15,-16 1-1-15,18 17 3 0,-19-17-1 0,19 17 0 16,-18-19 1-16,-1 2-3 0,18 17 1 0,-18 0-1 16,2-18 1-16,16 18 0 0,0 0 0 0,-17 0 1 15,0 0-1-15,16 0-1 0,-14 18 0 0,-3-18 0 0,18 17 0 16,-16 2 2-16,16-2 0 0,-18 0 0 0,1 1 1 16,-1-1-3-16,19 2 0 0,-19 15 1 0,1-17-1 15,18 2 1-15,-1 16-1 0,-18-17 1 0,2 18 0 16,15-20-1-16,2 2-1 0,-1 18 1 0,1-1 0 15,-19 1-1-15,36-19 1 0,-17 36 0 0,-18-18-1 16,16-1 1-16,-16 20-1 0,19-18 0 0,-20 16 0 0,19 1 0 16,-19 1 0-16,18-2 0 0,-17 1 0 15,-1 0 0-15,19-18 0 0,0 19 0 0,-19-1 0 16,18-1-1-16,1 1 0 0,-18 0 1 0,16 0-1 0,2 0 0 16,-18 0 1-16,17-1-1 0,0 1 1 0,1 18-1 0,0-18 0 15,17 0 0-15,-36 17 0 0,36-16 0 16,-18-1 0-16,1-1 0 0,17 18 0 0,-18 1 0 15,0-17 0-15,0 16 0 0,18 1 0 0,-17 0 0 0,17-2 0 16,-17 2 0-16,17-1 0 0,-19 1 0 0,3 0 0 16,16 0 0-16,-18-1 0 0,18 1 0 15,-17-1 0-15,17 1 0 0,-19 0 0 0,19 0 0 0,-17-19 0 16,17 18 0-16,-17 1 0 0,17-18 0 0,0 18 0 0,-18-19 0 16,36 19 0-16,-18-1 0 0,0-17 0 0,0 19 0 15,0-21 0-15,0 20 0 0,0 0 0 0,17-18 0 16,-17 17 0-16,17-16 0 0,-17 15 0 0,19-15 0 15,-2 16 0-15,1-16 0 0,-18 17 0 0,16-37 0 16,3 20 0-16,-2-1 0 0,18-1 0 0,-17-16 0 16,0 16 0-16,17-16 0 0,-18-1 0 0,19 1 0 15,-1-2 1-15,1 2-1 0,-2-1 0 0,3-18 0 16,-3 19 1-16,2-1-1 0,-1-18 0 0,1 2 0 0,16-1 0 16,-16-1 1-16,-1 0-1 0,1 2 0 0,-2-19 1 15,2 17-1-15,-1 0 0 0,-1-17 1 0,20 0-1 16,-18 0 0-16,-2 0 1 0,20-17-1 0,-19 17 1 15,18-17-1-15,-18-2 0 0,1 19 0 0,17-17 1 16,-18 0-1-16,18-20 1 0,-19 20-1 0,19-18 0 16,0 18 1-16,-17-19-1 0,17 19 0 0,-1-19 1 15,2 1-1-15,-1 0 0 0,-18-1 0 0,18 1 1 0,0-1-1 16,0 19 0-16,0-19 1 0,-19-16-1 0,19 16 0 0,1 2 0 16,-20-2 0-16,20-16 0 0,-20 16 0 15,2-17 1-15,17-17-1 0,-17 16 0 0,-2-16 0 0,2 17 0 16,-1 1 0-16,1-19 0 15,-1 0 0-15,-18 0 0 0,19 1 0 0,-18-1 0 0,17 0 0 0,-18 1 0 16,0-1 0-16,1 0 0 0,18 2 0 0,-36-2 0 16,35 1 0-16,-18-1 0 0,2 0 0 0,-19 0 0 15,17 1 0-15,0-18 0 0,-17 17 0 0,18 18 0 16,-18-35 0-16,18 17 0 0,-18 0 0 0,0 1 0 0,-18-1 0 16,18-17 0-16,0 17 0 0,-18 19 0 0,18-18 0 15,-17-19 0-15,0 19 0 0,-2 17 0 16,2-18 0-16,-1 0 0 0,1 1 0 0,-1-1 0 0,-18 0 0 15,19 2 0-15,-19 16 0 0,20-1 0 0,-19-16 0 16,-1 17 0-16,1 0 0 0,-1 0 0 0,19 1 0 16,-18-1 0-16,-18-1 0 0,17 19 1 0,1-18-1 15,0 18 0-15,-1-18 0 0,1 17 1 0,-1 1-1 0,19-1 0 16,-18 2 3-16,16 17 0 0,2-19 0 16,0 18 0-16,-19-17-1 0,18 16 0 0,2-15 0 0,-1-1 0 15,-2 17 1-15,19 0 1 0,-17 1 0 0,-1 0 0 16,1-19-2-16,17 18 0 0,-18 18 1 0,18-17-1 15,-18-2 1-15,18 2 0 0,-18-1 1 0,18 18-1 16,-17-16-1-16,17 16 0 0,0 0 0 0,0-18 0 16,-17 18 1-16,17 0-1 0,0 0 0 0,0-18 0 15,0 18 0-15,0 0-1 0,0 0 0 0</inkml:trace>
  <inkml:trace contextRef="#ctx0" brushRef="#br0" timeOffset="15720.63">29492 10585 97 0,'0'0'0'15,"16"-17"0"-15,-16-1 0 0,0 18 1 16,0-18-1-16,20 0 0 0,-20 18 1 15,0-18 1-15,0 18 1 0,0 0-1 16,-20-16 1-16,20 16-1 0,0 0-1 0,0 0 1 16,0-18 0-16,0 18 14 0,-16 0 0 0,16 0 0 0,0 0 1 15,0 0-12-15,0 0-1 0,0 0 0 16,0 0 1-16,0 0 7 0,0 0 1 0,0 0-1 0,0 0 1 16,0 0-9-16,0 0 0 0,0 0 1 0,0 0-1 0,0 0 3 15,16 0 1-15,-16 18-1 0,36-18 0 16,-18 0-3-16,18 16-1 0,-1-16 1 0,-1 0-1 15,2 0-1-15,-18 18 0 0,-1-18 0 0,2 0 1 16,15 0-2-16,-16 0 0 0,0 18 1 0,0-18 0 0,17 0 0 0,-18 0 0 16,2 18 1-16,-2-18-1 0,18 18 0 15,-17-18-1-15,0 0 1 0,16 17 0 0,-15-17 0 0,-1 0 1 16,16 17-1-16,-16-17 1 0,18 19-1 16,-20-19 0-16,1 17-1 0,19-17 1 0,-18 0 1 15,-1 17 0-15,1 1 0 0,0 0 1 0,0 0-2 0,-1-18 0 16,-17 17 0-16,17 0 0 0,-17 2 0 0,0 16 1 0,19-18 0 15,-19 19 0-15,17-18-1 0,-17 16 0 0,0 2-1 16,0-1 1-16,18 1 2 0,-18-2 0 0,0-16-1 16,0 18 1-16,0 17-1 0,0-18-1 15,0 0 0-15,0 1 0 0,0 17 2 0,0-18-1 0,0 1 0 16,0 15 1-16,0-15-2 0,-18 0 0 16,18 0 0-16,-17-2 0 0,17 2 0 0,-19-1 1 0,19-18-1 15,-17 19 1-15,0-1-2 0,-19-18 1 0,18 19 0 16,1-2-1-16,-18-16 1 0,-1 18 0 0,2-18-1 15,-2 18 1-15,2-19-1 0,-3 0 1 0,3 0-1 16,-20 2 0-16,20-2 0 0,-2 1 1 0,1-1-1 0,-1 0 0 16,1 2 0-16,-1-19 0 0,1 0 0 0,-1 17 0 15,19-17 0-15,-18 0 0 0,-1 0 0 0,19-17 0 16,-17 17 0-16,14 0 0 0,4-19-1 0,-1 2 1 16,-1 0 0-16,0 17 0 0</inkml:trace>
  <inkml:trace contextRef="#ctx0" brushRef="#br0" timeOffset="43518.882">27656 7004 138 0,'0'0'0'0,"36"-17"12"0,-18 17 1 0,-18 0-1 16,17-19 1-16,-17 19-8 0,18 0-1 0,-18 0 0 15,0 0 0-15,0-17 18 0,0 17 0 16,0 0 0-16,18 0-1 0,-18 0-16 0,-18 0-1 0,18 0 1 0,0 0-1 15,0-18 8-15,-18 18 0 0,18 0 1 0,-17-17-1 16,-18 17-8-16,16 0 1 0,-14 0-1 0,15 0 0 16,0-19 6-16,0 19 1 0,1 19-1 0,0-19 1 15,-1 0-8-15,-1 0 1 0,2 17 0 0,17-17 1 16,-17 18-3-16,-1-1 1 0,18-17 0 0,-18 19 1 16,18-19-3-16,0 17 1 0,0-17 0 0,0 18 0 15,0-18 0-15,0 17 0 0,0-17-1 0,18 17 1 16,0-17-1-16,-1 0 0 0,0 0 0 0,20 0 1 0,-3 0-1 15,2 0 1-15,-2-17-1 0,2 0 1 16,-19-1-1-16,18 1 0 0,1-2 0 0,-1-16 1 0,-18 18 0 0,19-19 0 16,-1 19-1-16,1-19 1 0,-18 1-1 15,16 18 1-15,-15-19-1 0,16 1 0 0,-18 17 1 0,2-18 1 16,-19 20 0-16,17-2-1 0,-17 1-1 0,17-2 1 16,-34 19 0-16,17-17-1 0,0-1 3 0,0 18 0 15,0 0 0-15,0 0 0 0,-17 0-1 16,17 0-1-16,0 0 0 0,-19 0 1 0,2 18 0 0,-18-18 1 0,16 17-1 15,2 2 1-15,-18-2-2 0,18 1 0 0,-2-2 0 16,2 2 0-16,-1 0 1 0,1 0 0 0,-2-1-1 16,2 19 1-16,17-18-1 0,0-1-1 0,0 0 1 15,-17 1 0-15,17-18-1 0,0 18 1 0,17 0-1 16,-17-18 1-16,0 0-1 0,17 0 0 0,-17 17 0 16,0-17 0-16,19 0 1 0,-2-17-1 0,1 17 0 15,-1 0 1-15,2-18-1 0,-2 0 0 0,1 18 0 16,-1-18 0-16,0 1-1 0,-17-18 1 0,19 17 0 15,-19 0 0-15,17 1-1 0,-17-1 1 16,0 0-1-16,18 0 1 0,-18 2-1 0,0-2 1 0,0 1-1 16,0-2 1-16,-18 19-1 0,18-17 1 0,-17-1-1 15,17 1 1-15,-19 17-1 0,2 0 0 0,0-19 1 16,-18 19-1-16,16 0 0 0,-16 0 1 0,-1 0-1 16,19 0 0-16,0 19 0 0,-19-19 1 0,1 17-1 15,17 1 0-15,-18-1 0 0,19-17 0 0,-17 36 0 0,16-18 0 16,-17-2 0-16,18 2 0 0,-1 18 0 15,-18-19 0-15,19 19 0 0,-1-18 0 0,0 16 0 0,0-16 0 16,1 18 0-16,0-19 0 0,17 19 0 0,-19-19 0 16,19 1 0-16,0-1 0 0,0 2 0 0,0-2 0 15,19 1 0-15,-2-1 0 0,-17 0 0 16,17-17 0-16,1 0 0 0,-18 18 0 0,18-18 0 16,0 0 0-16,-1-18 0 15,0 18 0-15,2 0 0 0,16-17 0 0,-18 0 0 0,1 17 0 0,18-18 0 16,-20 1 0-16,1-2 0 0,2 2 0 0,-2-1 0 15,-17 1 0-15,18-2 0 0,-18 2 0 0,17 0 1 16,-17-1-1-16,0 0 0 0,0 18 1 16,0-18-1-16,-17 1 0 15,17 0 0-15,-18-1 1 0,1 0-1 0,-2 0 0 0,2 1 0 0,1-1 0 16,-2 0 1-16,-18 18-1 0,19-18 1 0,-18 18-1 16,-1 0 1-16,1 0-1 0,-1 0 0 0,2 0 1 15,-2 0-1-15,1 18 0 0,-1-18 1 0,1 0-1 16,-18 18 1-16,18 0-1 0,-1-1 0 0,19 1 1 15,-18 0-1-15,-1 0 0 0,2 16 1 0,-2-16-1 16,19 0 1-16,-1 0-1 0,0-1 0 0,0 19 1 0,18-19-1 16,-17 1 1-16,17-1-1 0,0 2 1 0,0-2-1 15,0 1 1-15,17-1-1 0,1 0 1 16,18 1 0-16,-19-18-1 0,19 18 1 0,-20-18 0 16,19 0-1-16,1 0 1 0,16 0-1 0,-16 0 1 15,-1 0 0-15,18 0-1 0,-17 0 1 0,-1-18 0 16,19 0-1-16,-20 18 1 0,2-34-1 0,16 16 1 0,-15 1 0 15,-20-2 0-15,36-16 0 0,-19 18 0 16,2-19 0-16,-1 19-1 0,-18-19 1 0,19 18 0 0,-18-16 0 16,-1 16-1-16,0 0 1 0,2-17 0 15,-19 17 0-15,17 0-1 0,-17 0 1 0,0 2 0 0,-17 16-1 0,17-18 1 16,-36 1 0-16,19-2-1 16,-19 19 1-16,1 0-1 0,-36 0 1 0,19 0-1 0,0 19 1 15,-2-2-1-15,-17 35 1 0,18-16-1 0,1-1 0 16,-19 18 0-16,0-18 1 0,18 18-1 0,1 0 1 15,-18 1-1-15,17-2 1 0,-1 18-1 16,19-16 0-16</inkml:trace>
  <inkml:trace contextRef="#ctx0" brushRef="#br0" timeOffset="75785.7">13846 12703 3 0,'0'0'0'0,"-17"17"0"0,-2 0 0 15,19 0 0-15,-17 2 0 0,17-2 0 0,-18-17 0 0,18 18 0 16,0-1 0-16,0 2 0 0,0-2 0 15</inkml:trace>
  <inkml:trace contextRef="#ctx0" brushRef="#br0" timeOffset="77925.482">13846 13266 72 0,'0'0'0'0,"0"0"-1"15,0 0-1 16,0 0 0-31,0 0 0 0,0 0-1 16,0 0 2-16,0 0-1 0,0 0 1 0,0 0-1 0,0 0 0 16,0 0 1-16,0 0 0 0</inkml:trace>
  <inkml:trace contextRef="#ctx0" brushRef="#br0" timeOffset="78893.34">14022 13142 3 0,'0'0'0'0,"0"0"1"79,0 0 0-64,18-17-1-15,-18 17 2 0,0-17-1 16,0 17 1-16,0 0-1 0,0 0 0 0,0 0 1 15,0 0-1-15,0 0 0 0,0 0 0 16,0 0 0-16,0 0 0 0,0 0 0 16,0 0 0-16,0 0 0 15,0 0 0-15,0 0 0 16,0 0 0-16,0 0 0 0,0 0 0 16,0 0 0-16,0 0 0 15,0 0 0-15,0 0 0 0,0 0 0 16,18 0 0-16,0 0-1 0,-1 17 1 15,19-17 0-15,-1 17 4 0,0 2 0 0,1-2 1 16,-19 1-1-16,19-18-2 0,-20 18 0 0,2-18 0 16,18 18 0-16,-19-18 4 0,18 18 1 0,-18-18-1 15,2 16 1-15,-2-16-5 0,1 18 1 0,-1-18-1 0,2 0 1 16,-2 0 3-16,0 17 1 0,1-17-1 16,-18 0 1-16,18 0-5 0,-18 0 0 0,0 19 1 0,0-19-1 15,18 0 4-15,-18 17-1 0,0-17 1 0,0 0-1 16,0 0-3-16,0 0 0 0,0 0 1 15,0 18-1-15,0-1 3 0,0-17 0 0,0 19 0 0,0-2 1 16,0 18-4-16,0 1 0 0,0-19 0 0,-18 17 0 16,18-15 4-16,0-1 0 0,0-1-1 0,0 19 1 15,-18-18-3-15,18 16-1 0,0-16 0 0,0 17 1 0,0-17 2 16,0-1-1-16,0 2 1 0,0 15 0 16,0-16-3-16,0 18 0 0,0-19 0 0,0 17 0 0,0-15 1 0,18-1 1 15,-18 17-1-15,0-17 0 0,0 0-1 16,0-1-1-16,0 0 1 0,0 2-1 0,0-19 1 0,0 17 1 15,0-17-1-15,0 17 0 0,0-17-1 0,-18 0 0 16,18 0 0-16,0 18 0 0,-18-18 0 0,18 0 1 16,0 0 0-16,-34 17-1 0,15-17 0 0,2 19 0 15,-1-19-1-15,-18 0 1 0,2 0 1 0,-1 0-1 0,-1 17 0 16,-18-17 0-16,21 0 0 0,-3 17-1 16,1-17 1-16,-19 18-1 0,20-18 1 0,-20 18 0 0,20 0-1 15,-20-1 1-15,19 1-1 0,-1 0 0 0,2-1 0 16,-20 1 1-16,19 17-1 0,17-17 0 0,0 0 0 15,-16 16 1-15,15-15-1 0,-15 15-1 0</inkml:trace>
  <inkml:trace contextRef="#ctx0" brushRef="#br0" timeOffset="86637.528">13334 12066 3 0,'0'0'0'0,"0"-17"0"15,0 0 0-15,0-1 0 16,0 1 0 0,0-2 0-1,-17 19 0 1,-1-17 0-16,18 17 1 16,-17 0-1-16,-2 0 1 0,19-17 0 15,-17 17-1-15,17 0 1 0,0-17-1 0,-17 17 0 16,17 0 5-16,-18 0 0 0,18 0 0 0,0 0 0 15,-18 0-3-15,18 0 1 0,-18 0 0 0,18 0-1 16,-17 0-2-16,0 0 1 16,17-19-1-16,-18 19 0 0,-1 0 2 15,19 0 1-15,0 0 0 0,-17 0-1 16,17 0 0-16,-17 0 0 0,17 0-1 0,0-17 1 0,-18 17 1 16,18 0 1-16,0 0-1 0,-18 0 1 15,0 0-2-15,18 0 0 0,-16 0 1 0,16 0-1 16,-17 0 2-16,17 0 0 0,-19 0 0 0,19 0 1 0,-17 0-3 15,17 0 1-15,-18 0-1 0,18-18 1 0,-17 18 1 0,17 0 1 16,-18 0 0-16,0 0 0 0,0 0-3 16,18 0 1-16,-17 0-1 0,0 0 1 0,-2 0 2 0,2 0 1 15,-1 0 0-15,1 0 0 0,-2 0-4 16,2 0 1-16,0 0 0 0,-1 0 0 0,1 0 2 0,-2 0 0 16,2 0 0-16,-18 0 0 0,16 0-2 15,19 0 0-15,-17 0-1 0,0 0 1 0,-1 18 2 0,0-18 0 0,18 0-1 16,-18 0 1-16,1 0-3 0,-1 0 1 0,18 0-1 15,-17 0 1-15,-2 0 2 0,2 0 0 0,1 0 0 16,-2 0 0-16,0-18-3 0,0 18 1 0,1 0 0 16,0 0-1-16,-20 0 2 0,20 0 0 0,0-18 0 15,-1 18 0-15,0 0-2 0,-17 0 0 0,18-18 0 16,-2 18 1-16,-16-18-1 0,18 18 1 0,-1-17 1 16,-18 17-1-16,19-17-2 0,0 17 1 0,-2-17 0 0,2 17 0 15,-18-19 1-15,16 19-1 0,2-17 1 16,0 17-1-16,-1-18 0 0,1 18 0 0,-19-17-1 15,18 17 1-15,-18-19 0 0,20 19 0 0,-1-17 0 16,-19 17 0-16,1-17-1 0,17 17 0 0,1 0 1 0,-19 0-1 16,1-18 1-16,17 18 0 0,0 0 1 0,-16 0-1 15,-3-17-1-15,20 17 1 0,-18 0-1 0,17 0 1 16,-17 0-1-16,18 17 1 0,-2-17 0 0,-16 0-1 16,18 0 0-16,-1 18 1 0,0-18-1 0,-17 0 0 15,18 17 0-15,-2-17 1 0,3 0-1 0,-19 17 1 16,16 2-2-16,2-19 2 0,-18 17-1 0,-1 1 0 0,19-1 1 0,-1 2 0 15,1-19-1-15,-2 17 1 0,2 0 0 16,0 0-1-16,17 1 0 0,-18 18 1 0,18-18-1 0,-18-1 1 16,18 19 0-16,-18-19-1 0,18 0 1 15,0 2-1-15,0-2 0 0,-17 1 0 0,17-1 1 0,0 0-1 16,0 2 1-16,0-2-1 0,0 1 1 0,0-1-1 16,0 2 0-16,0-19 0 0,17 34 0 0,-17-34 0 15,18 17 0-15,-18 2 1 0,18-2-1 0,-18 1-1 0,18 0 1 16,-1-1 0-16,0 2 0 0,2-2 0 0,-19 0 0 15,17 0 1-15,1 19-2 16,-1-36 1-16,2 18 0 0,-2-1 0 0,1 0-1 0,-1 2 1 0,0-19 0 16,2 17-1-16,-2 1 1 0,1-18 0 0,-2 17-1 15,3 2 1-15,15-2-1 0,-16-17 1 0,0 18-1 16,0-18 1-16,17 16 0 0,-18 4-1 16,2-20 1-16,-2 17-1 0,0-17 1 0,19 0 0 0,-18 17-1 15,16-17 1-15,3 18-1 0,-20-18 1 0,18 0-1 16,1 17 1-16,-2-17 0 0,2 0-1 0,-1 0 1 15,1 0-1-15,-1 0 1 0,1 0-1 0,-2 0 1 0,2 0-1 16,-1 0 1-16,-1 0-1 0,2 0 1 16,18 0-1-16,-20 0 1 0,2-17-1 0,17 17 1 15,-17 0-1-15,16 0 1 0,-16 0-1 0,17 0 1 16,-1-18 0-16,-16 18-1 0,-2-17 0 0,19 17 1 0,-18 0 0 16,19 0-1-16,-20-17 0 0,2 17 1 0,18 0 0 15,-19-20-1-15,18 20 0 0,-18 0 1 0,35 0-1 0,-16-16 0 16,-19 16 1-16,1 0-1 0,-19 0 1 15,17 0-1-15,2 0 0 0,-19 0 0 0,19 0 1 0,-1 0-1 0,0 0 1 16,1 0-1-16,-2 0 1 0,2 0-1 16,-1 0 0-16,-17 0 1 0,0 0-1 0,17 0 0 0,-18 0 1 15,2-18-1-15,-2 18 1 0,1 0-1 0,-1-17 0 16,2-2 1-16,-2 2-1 16,-17-1 0-16,18 1 0 0,-18 17 1 15,0-19-1-15,0-15 0 0,0 16 0 0,-18-18 0 16,18 19 1-16,-17-36-1 0,-2 18 0 0,19 0 0 0,-35-1 0 15,18-17 1-15,-2 18-1 0,2 18 0 0,-18-36 0 16,17 18 0-16,-17-18 0 0,0 17 0 0,-1-17 0 16,-17 0 0-16,18 19 0 0,0-2 0 0,-18 1 0 15,17-1 1-15,-15 19-1 0,15-18 0 0,-17 35 0 16,-17-19 0-16,16 19 0 0,1 0 0 0,-18 0 0 16,19 0 0-16,-1 19 0 0,-1-2 1 0,2 18-1 15,0-18 0-15,16 2 0 0,-16 16 0 0,-2 1 0 16,19-2 1-16,-1 1-1 0,-17-17 0 0,18 18 0 0,0 0 0 15,-1-2 0-15,19-17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0" units="cm"/>
          <inkml:channel name="Y" type="integer" max="320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1259.84253" units="1/cm"/>
          <inkml:channelProperty channel="Y" name="resolution" value="1890.1358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1-01T00:04:05.544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10530 12207 9 0,'0'0'0'0,"34"0"0"32,-15 0 0-17,-1 0 0-15,-1 0 0 0,0 0 0 16,1 0 0-16,0 0 0 0,0 0 0 0,-1 0 0 0,0 0 0 16,2 0 4-16,-19 0 1 0,17 0-1 0,-17-17 1 15,18 17-3-15,-18 0 1 0,17 0-1 0,-17 0 1 16,0 0 4-16,18 0 1 0,-18 0 0 0,0 0-1 15,0 0-3-15,18 0-1 0,-18 0 1 0,0 0-1 0,0 0 2 16,0 0 1-16,0 0-1 0,0 0 0 16,-18 0-3-16,18 0 1 0,0 0 0 0,-18 0 0 0,1 0-1 15,-1 17 0-15,1-17 0 0,-2 19 0 16,2-19-1-16,0 0 1 0,-1 0-1 0,0 0 0 0,0 17 1 0,18-17 0 16,-17 0 0-16,17 0 0 0,-17 18-1 15,17 0 0-15,0-18 0 0,-18 17 1 0,18-17 1 16,0 19 0-16,0-19 1 0,0 17-1 0,0-17-1 15,0 17 0-15,0-17 0 0,18 0 1 0,-1 17 1 0,0 2 0 16,1-2 0-16,18 1 0 0,-2-1-1 0,20 19-1 0,-19-19 0 16,18 1 1-16,0-1 3 0,1 2 0 15</inkml:trace>
  <inkml:trace contextRef="#ctx0" brushRef="#br0" timeOffset="2285.418">12983 12296 160 0,'0'0'0'0,"0"0"1"16,-19 19 1-16,19-19 0 16,-17 0-1-16,17 0 1 0,0 0-1 0,0 0 0 0,0 0 0 15,0 0 4-15,-18 0-1 0,18 0 1 0,0 0-1 16,0 0-1-16,0 0-1 0,0 0 1 0,0 0 0 15,0 0 4-15,0 0 1 0,0 0 0 0,0-19 0 16,-17 19-5-16,17 0 1 0,0 0-1 0,0 0 1 0,0 0 1 16,0 0 0-16,0 0 0 0,0 0 0 15,0 0-3-15,0 0 1 0,0 0 0 0,17-17 0 0,1 17-1 16,-1 0 0-16,2-18 0 0,-2 18 0 16,-1-18-1-16,20 1 1 0,-18 17-1 0,-1-19 0 0,-17 2 0 15,17 17 1-15,2 0-1 0,-1-17 0 0,-1 17 0 16,0-17 0-16,19 17 0 0,-18 0 0 0,-1-19 0 0,0 19 0 15,2 0 0-15,-2 0 0 0,1-17 0 16,-1 17 0-16,1 0 0 0,0 0 0 0,0-18 0 0,-1 18 0 16,0 0 0-16,2 0 0 0,-2 0 0 0,1 0 0 15,-1 0 0-15,2 0-1 0,-2 0 2 16,1-17 0-16,-1 17 0 0,0 0 1 0,-17 0-2 0,19 0 0 16,-2 17 1-16,-17-17-1 0,18 0 3 0,-2 0-1 0,3 0 0 15,-2 18 1-15,0-18-2 0,1 0 0 0,-18 0 0 16,18 17 0-16,0-17 2 0,-1 0 1 0,1 0 0 15,-1 0 0-15,-17 19-3 16,19-19 1-16,-2 0-1 0,0 0 1 0,1 0 0 0,0 17 1 0,0-17-1 16,-1 0 1-16,0 0-2 0,2 17 0 0,-19-17 0 15,18 0 1-15,-1 0 1 0,0 17 0 0,1-17-1 16,0 0 1-16,-18 0-1 0,18 0-1 0,-18 19 0 16,17-19 1-16,0 0-1 0,-17 0 2 0,19 0-1 0,-2 0 0 15,-17 17-2-15,18-17 1 0,-18 0 0 0,17 0 0 16,-17 0 1-16,18 0-1 0,-18 0 0 0,18 18 0 15,0-18 0-15,-18 0-1 0,17 0 1 0,-1 0-1 16,4 0 1-16,-20 0 0 0,16 18-1 0,-16-18 1 16,18 0-1-16,-18 0 0 0,0 0 0 0,17 0 0 15,2 0 0-15,-19 0 0 0,17 0 0 0,1-18 1 16,-1 18-1-16,-17 0 0 0,17 0-1 0,2 0 2 0,-2 0-1 16,-17 0 0-16,18-18 1 0,-1 18-1 15,2 0 0-15,-19 0 0 0,17 0 0 0,0-17 0 0,1 17 1 0,0 0-1 16,0 0 1-16,-18 0 0 0,35-19-1 15,-35 19 0-15,17 0 0 0,2-17 0 0,-2 17 1 0,0 0-1 16,1-17 1-16,0 17 0 0,0 0-1 16,-1-17 0-16,0 17 0 0,-17 0 1 0,19 0-1 0,-1 0 1 15,-18-19 0-15,17 19 0 0,0 0-1 0,-17-17 1 16,18 17-1-16,0 0 1 0,-18 0-1 0,18 0 1 16,-2-18 0-16,-16 18-1 0,17 0 1 0,2 0-1 0,-2 0 0 15,1 0 0-15,-18 0 0 0,17-17 1 0,1 17-1 16,0 0 1-16,0 0-2 0,-18 0 1 0,17-19 0 15,0 19 0-15,2 0 1 0,-19 0-1 0,17 0 0 16,1 0 0-16,-1 0 0 0,-17-17 0 16,19 17 0-16,-19 0 0 0,17 0 1 0,1 0-1 0,-18 0 0 15,0 0 0-15,17 0 0 0,0 0 0 0,-17 0 0 16,19 0 0-16,-2 0 0 0,-17 0 0 0,18 0 0 16,-18 0 0-16,17 0 0 0,-17 0 0 0,19 0 0 15,-19 0 0-15,17 0 0 0,-17 0 0 0,17 0 0 16,-17 0 0-16,18 0-1 0,-18 0 1 15,0 0 0-15,18 0-1 0,-18 0 1 16,18 0-1-16,-18 0 1 0,0 0 0 16,17 0-1-16,1 0 0 15,-18 0 1-15,17 0-1 16,-17 0 1 31,0 0 0-16,0-17 0-15,-17 17-1-16,17 0 1 0,-18 0-1 15,1 0 0-15,-1-18 1 0,0 18-1 0,0 0 1 0,1 0 0 16,0 0 0-16,-2 0-1 0,2 0 1 16,-1 0-1-16,-18 0 1 0,19 18-1 0,0-18 1 15,-18 0 0-15,-1 0-1 0,18 17 0 0,-18-17 1 0,19 17 0 16,-18-17-1-16,17 0 0 0,0 19 1 0,-17-19 0 15,18 17-1-15,-2-17 0 0,-14 0 1 0,15 18-1 16,-18-18 1-16,19 17-1 0,0-17 0 0,-1 0 1 16,-1 0-1-16,2 0 0 0,0 0 1 0,-1 0-1 15,-18 0 0-15,19 0 1 0,-19 0-1 0,19 0 0 16,-1 0 0-16,-17 0 0 0,17 0 1 0,-17 0-1 16,18 0 0-16,-19 0 0 0,18 0 1 0,1 0-1 0,-2 0 0 15,2 0 0-15,0 0 0 0,-18 0 1 0,16 0-1 16,2 0 0-16,-1 19 0 0,2-19 1 15,-20 0-1-15,19 0 1 0,-1 0-1 0,0 0 0 0,0 0 0 16,1 0 1-16,-1 0 0 0,1 0-1 16,-2 0 1-16,2 0-1 0,0 0 1 0,-1 0-1 0,0 0 1 15,-17 0-1-15,18 0 1 0,-20 0-1 0,20 0 1 16,0 0-1-16,-1 0 1 0,-18 17 0 0,19-17-1 0,0 0 0 16,17 0 1-16,-36 0 0 0,18 17-1 15,1-17 0-15,-1 0 1 0,0 17-1 0,-17-17 1 0,18 19-1 16,-2-19 1-16,3 17-1 0,-19-17 1 0,16 18-1 15,2-18 1-15,0 0-1 0,-18 18 0 0,16-18 1 16,2 0-1-16,-18 0 1 0,-1 0-1 0,19 0 0 16,-1 17 1-16,-18-17-1 0,19 0 1 0,-18 0-1 0,16 0 0 15,2 0 0-15,-18 0 1 0,17 0-1 16,0 0 0-16,1 0 0 0,0 0 1 0,17 19-1 0,-18-19 0 16,-1 0 1-16</inkml:trace>
  <inkml:trace contextRef="#ctx0" brushRef="#br0" timeOffset="6008.413">5873 13567 147 0,'0'0'0'0,"0"0"0"16,-35 0 2-16,35 0-1 0,0 0 1 0,0-18 0 15,0 18-1-15,0 0 0 0,0 0 0 0,0 0 1 0,0 0 2 16,-17 0 1-16,17-19 0 0,0 19 0 16,0-17-2-16,0 17 0 0,0 0-1 0,0-17 1 15,0 17-1-15,0-17 0 0,0 17 0 0,0 0 0 0,0-18-1 16,0 18 1-16,0 0-1 0,0 0 1 0,0 0 2 0,0 0 1 16,0 0 0-16,0 0-1 0,0 0-1 15,0 0-1-15,0 0 1 0,0 0 0 0,17 0-1 0,-17 0 1 16,0 0-1-16,18 0 0 0,18 0 0 0,-19 0-1 15,1 0 1-15,16 0 0 0,-15 0-1 16,16-18 0-16,-19 18 1 0,3 0-1 0,-2-18 0 0,0 18 0 0,19-17 0 16,-18 17 1-16,-1 0-2 0,18 0 2 0,-16 0-2 15,15-17 2-15,-16 17-2 0,18 0 1 0,-2 0 0 16,-15 0 0-16,16 0-1 0,-18 0 1 0,1 0 0 16,0 0 0-16,17 17 0 0,-18-17 0 0,2 0 0 15,-2 0-1-15,1 0 2 0,17 0-1 0,-17 0 1 16,0 17-1-16,15-17 0 0,-13 0 0 0,-4 0 0 15,19 0 0-15,-16 0 1 0,-2 0 0 0,18 18 0 16,-18-18-1-16,19 0 1 0,-18 0-1 0,18 0 0 16,-19 0 1-16,0 0 0 0,19 0 0 0,-18 0 1 0,-1 0-1 15,1 0-1-15,-1 0 1 0,-17 0-1 0,19 0 1 16,-2 0 0-16,-17 0 1 0,0 0 0 16,17 0-1-16,-17 0 0 0,0 0-1 0,0 0 1 0,0 0 0 15,0 18-1-15,0-18 1 0,0 0 0 0,0 0 0 16,0 0-1-16,0 0 1 0,0 0-1 0,0 0 0 15,-17 0 1-15,17 0-1 0,-17 0 0 0,-2 0 1 16,-16 0-1-16,-18 0 0 0,18 0 0 0,-1 0 0 16,19 0 0-16,-1 0 0 0,-18 0 0 0,2-18 0 15,16 18 0-15,1 0 0 0,-19 0-1 0,2 0 1 0,14 0 0 16,-13-18 0-16,15 18 1 0,-18 0-1 16,1 0 0-16,-1-17-1 0,2 17 1 0,-2 0 0 0,-16 0 0 15,34 0 0-15,-18-17 0 0,1 17 1 0,-1 0-2 16,19-19 1-16,-19 19 0 0,19 0 0 0,-18-17 0 15,17 17 0-15,0 0 0 0,0-18 1 0,1 18-1 16,0 0-1-16,-2 0 1 0,3-17 0 0,-2 17 1 16,18 0 1-16,-17-19-1 0,-2 19 0 0,19 0-1 0,0-17 1 0,0 17-1 15,0 0 1-15,0 0 0 0,0 0 1 16,0 0 0-16,0 0 0 0,0 0-1 0,0 0 0 0,0 0-1 16,0 0 1-16,19-18 1 0,-2 18 0 0,1-16 0 15,17 16-1-15,-18-18 0 0,18 18 0 0,1 0 0 16,-19 0 0-16,18 0 1 0,-16 0 0 0,15 18 0 15,-16-18 1-15,18 16-2 0,-19-16 0 0,19 18-1 16,-18-18 1-16,16 17 2 0,2-17 1 0,-18 0-1 16,-1 19 0-16,0-19-2 0,2 17 1 0,-2-17-1 15,1 18 0-15,-1-18 2 0,-17 17 0 0,18-17-1 0,-18 19 1 16,18-19-1-16,-18 0-1 0,0 17 0 0,0-17 0 16,0 0 2-16,0 0 0 0,0 17-1 0,18-17 1 15,-18 0-1-15,0 0-1 0,0 18 0 0,0-18 0 16,0 18 1-16,0-18 0 0,0 0 0 15,-18 18 0-15,18-18-1 0,0 17 0 0,0 0 0 16,0-17 0-16,0 17-1 0,0-17 1 0,-18 19 0 0,18-1-1 16,0-1 0-16,0 1 1 0,-18 0-1 0,18 0 0 0,0-1 0 15,-17 18 0-15,17-17 0 0</inkml:trace>
  <inkml:trace contextRef="#ctx0" brushRef="#br0" timeOffset="15060.405">20514 11678 197 0,'0'0'0'0,"0"0"10"0,0 0 0 16,0 0 1-16,0-17-1 0,0 0-6 0,0 17 0 16,0 0 0-16,0-18 0 0,0 18 22 0,0 0 0 15,0-17 0-15,0 17 0 0,0 0-22 0,0-19 0 16,0 19 0-16,0 0 0 0,0 0 12 0,0 0-1 15,0 0 1-15,18 0-1 0,-18 0-10 0,17 0-1 0,-17 19 0 16,18-2 1-16,-1 35 3 0,2-16-1 0,14 18 1 16,-15-3 0-16,0-15-5 0,0 0 1 0,-18 0-1 15,17-2 1-15,0 19 1 0,2-18 1 0,-1 1-1 16,-1-19 1-16,-17 18-3 0,17-16 0 0,1 15-1 16,-18-17 2-16,18 2-3 0,-18-2 0 0,18-17 0 15,-18 0 1-15,0 18-1 0,0-18 0 0</inkml:trace>
  <inkml:trace contextRef="#ctx0" brushRef="#br0" timeOffset="16305.236">20390 13037 295 0,'0'0'0'0,"-17"-17"8"15,17 0 1-15,0-19 0 16,-19 18 0-16,19-18-5 0,0-16-1 0,0 16 1 0,0 1 0 16,-17-18 4-16,17 19 0 0,17-20 1 15,-17-16-1-15,0 16-4 0,0 2-1 0,0-19 1 0,0-16 0 16,19 33 2-16,-19-17 1 0,0 1 0 0,17-1 0 16,1 0-4-16,-1 1 0 0,2-1 1 0,-2 2-1 15,18 15-1-15,-17-16 0 0,17 16 0 0,0 3 0 16,1-3-1-16,-20 18 0 0,20 1 0 0,-1-18 1 0,1 18 1 15,-1 18 0-15,-18-2 0 0,19-15 0 16,-1 34-1-16,-18-18 0 0,19 18 0 0,-18 18 0 16,-1-18-2-16,1 17 1 0,0 0-1 0,-18 19 1 15,0-18-1-15,0 18 1 0,0-2-1 0,-18 1 1 0,0 1 0 0,1-2 1 16,-18 2-1-16,16 18 1 0,-15-19-2 0,-2 18 2 16,1-18-2-16,18 1 2 0,-20-2 1 0,3 1 1 15,-2-17-1-15,18 18 1 0,-15-19-2 0,14-17 0 16,2 0 1-16,-1 19-1 0,18-19 3 0,-17 0 0 15,17 0 1-15,0 0-1 0,0-19-2 0,0 19-1 16,0 0 1-16,17 0 0 0,1-35 2 0,-1 17 1 0,2 0-1 16,14 0 1-16,3 1-3 0,-1 0 0 15,1 0-1-15,-1-19 1 0,0 18 2 0,18 18-1 0,-17-17 1 16,-1-2 0-16,0 2-3 0,18 17 1 0,-17 0-1 16,-1-17 1-16,1 17 0 0,-1 0 1 15,-18 0-1-15,0 17 1 0,2-17-3 0,-2 17 1 0,-17 2 0 16,0-2 1-16,0-17-1 0,0 18 0 0,0-1 1 15,0 2-1-15,-17 15 0 0,-2-17-1 0,-15 19 1 16,16 0 0-16,-18-19-1 0,19 2 0 0,-18 15 1 16,-1 2-1-16,1-19 0 0,-1 1 0 0,1 16 0 15,-1-15 0-15,2-2 0 0,16 1 0 0,-18-1 1 0,2 2-1 16,16-19 0-16,-1 17-1 0,2 0 1 0,0-17 0 16,-1 17 0-16,0-17-1 0,18 19 1 0,-18-19 0 15,2 0-1-15,16 0 1 0</inkml:trace>
  <inkml:trace contextRef="#ctx0" brushRef="#br0" timeOffset="16982.373">21271 12156 160 0,'0'0'0'16,"0"0"24"-16,0 0 1 0,0 0 0 0,0 0 0 16,0 0-21-16,0 0 1 0,0 0-1 0,0 0 0 15,0 0 7-15,0 0-1 0,0 0 1 0,0 0 0 16,0 0-7-16,0 0 0 0,0 0 0 0,-16-19 0 15,16 19 2-15,-18 0 1 0,18 0 0 0,0 0-1 16,0-17-3-16,0 17 1 0,0 0-1 0,0 0 0 16,0 0 0-16,0-18 0 0,0 18 0 0,0 0 0 15,18-17-1-15,-18-2 0 0,16 19 0 0,3-17 0 0,-2 0 0 0,0-1 0 16,1 1 0-16,18 17 0 16,-19 0-1-16,1-19 0 0,-1 19 0 0,2-17 1 0,-2 17-2 0,-17 0 1 15,17 0 0-15,-17 17 0 0,18-17 0 16,0 0 0-16,-18 19-1 0,0-19 1 0,-18 17 0 15,18 1-1-15,0 16 1 0,-18 2 0 0,1-1-1 16,-19 1 1-16,19-2 0 0,-1 2 0 16,1 0 1-16,-1 0 0 0,0 15 0 0,0-15-1 0,1-1 1 0,0-18-1 15,-2 19 1-15,3-1 3 0,16-16 1 0,0-2 0 16,-18 1-1-16,18-2-2 0,0 4 0 0,18-20 0 16,-18 17 0-16,0-17 4 0,0 0 0 0,16 0 0 15,3 0 0-15,-2 0-4 0,0 0 0 0,1 0 1 16,0 0-1-16,17 0 3 0,-17-17 0 0,18 17-1 15,-2-20 1-15,-16 4-3 0,0-2 0 0,0 1 0 16,16-2 0-16,-15-16 1 0,-1 18 1 0</inkml:trace>
  <inkml:trace contextRef="#ctx0" brushRef="#br0" timeOffset="17228.805">22047 11661 389 0,'0'0'0'0,"19"36"0"15,-2-36 4-15,1 0 0 0,-18 0 0 0,36 17 0 16,-2-17-2-16,2 0 0 0,-1 0 1 0,-17 0-1 16,35 18 4-16,-36-18 1 0,19 17-1 0,-18-17 1 0,16 0-4 15,-15 19 0-15,16-19 0 0,-18 0 0 0,1 17 0 0,18-17 0 16,-20 0 0-16,1 0 0 0,-17 0-1 15,19 0 0-15,-2-17 0 0,1-2 0 0,-1 19-2 0,1-35 0 16,-18 18 0-16</inkml:trace>
  <inkml:trace contextRef="#ctx0" brushRef="#br0" timeOffset="17404.336">22771 11238 304 0,'0'0'0'0,"-36"0"0"0,19 18 5 0,0-18 0 15,-19 17-1-15,1 0 2 0,17 2-4 0,-18-2 1 0,19 1-1 16,-35-1 1-16,17 19 6 0,18-19-1 0,-20 18 1 16,3 19 0-16,-2-18-6 0,1-2 1 0,-1 2 0 0,1 16-1 15,0 1 2-15,-1 1 0 0,2 15 0 0,-2-15 0 16,1-1-2-16,16 0 0 0,2-1-1 0</inkml:trace>
  <inkml:trace contextRef="#ctx0" brushRef="#br0" timeOffset="17880.204">22701 11944 295 0,'0'0'0'0,"0"0"6"0,0 0 1 16,0 0 0-16,0 0 0 0,0 0-4 15,0 0 0-15,34-17 0 0,-34 17 1 0,19 0 10 16,-19 0 0-16,0 0 0 0,0 0 0 0,0 0-10 16,0 0 1-16,0 0-1 0,0 0 1 0,0 0 4 0,0 0 1 15,0 0 0-15,0 0 0 0,0 17-6 0,0-17 0 0,0 17 0 16,0-17 0-16,0 17 1 0,0 2 0 0,0-19-1 16,17 17 1-16,-17-17-2 0,18 18 0 0,-18-18-1 15,17 0 1-15,2 17 1 0,-2-17-1 0,1 0 1 16,-18 0 0-16,17 0-2 15,19 0 0-15,-19-17 1 0,1 17-1 0,18 0-1 0,-19 0 0 0,18 0 0 16,-17 0 0-16,0-18 0 0,-18 18 0 0,17 0 0 16,1 18 0-16,-1-18 0 0,-17 0 0 0,19 0 1 15,-19 0-1-15,0 0 0 0,0 17 0 0,0-17 0 16,17 17 0-16,-17 2 1 0,0-2 0 0,0 1-1 16,-17 18 1-16,17-2-1 0,0-17 1 0,0 19-1 0,-19 0 0 15,19-19 2-15,-17 19-1 0,17-2 0 0,-18-15 1 16,18 16-2-16,0-18 1 0,0 0-1 0,-17 2 1 15,17 16 1-15,0-35 0 0,0 17 0 0,0 2 0 16,17-2-1-16,-17-17 0 0,0 18 0 0,18-18-1 16,-18 0 3-16,17 0-1 0,2 0 0 0,-2 0 0 15,35-18-1-15,-17 1 0 0</inkml:trace>
  <inkml:trace contextRef="#ctx0" brushRef="#br0" timeOffset="18917.956">25453 12279 339 0,'0'0'0'0,"-19"-53"0"16,-15 34 19-16,34-15 1 0,-35-2 0 16,16-16 0-16,2-1-15 0,-1 18-1 15,1-35 1-15,-19 16-1 0,19-17 16 0,-1 18-1 0,0-35 1 16,-17 17 0-16,17 0-16 0,18 19 1 0,-17-18-1 16,17-1 1-16,0 18 7 0,0 0 1 0,0 0 0 15,17 1 0-15,-17-2-9 0,18 19 0 0,-1-1 1 16,1 2-1-16,18-2 2 0,-19 0 1 0,19 2 0 15,-1 16-1-15,-18 0-3 0,19 1 1 0,-1-1-1 0,-18 1 0 16,19 17 2-16,-1-19 0 0,-16 19-1 0,15 19 1 16,-16-19-2-16,18 0-1 0,-19 17 1 0,1-17-1 15,-1 18 0-15,-17-1-1 0,19-17 0 0,-19 18 0 16,0 0 0-16,-19 0 0 0,19-2 0 0,-17 20 0 0,-18 0 1 16,17-2-1-16,0 2 1 0,-17-1 0 15,-1 1-1-15,1-18 0 0,18 17 0 0,-36 0 0 16,35-18 1-16,-18 19 0 0,19-18 0 0,-18-18 0 15,16 17-1-15,2 0 1 0,0-17-1 0,-1 0 1 16,18 19 0-16,0-19-1 0,0 0 1 0,0 0 0 0,0 0 0 0,0 0-1 16,0 0 0-16,0 0 1 0,18 0-1 0,-18 0 0 15,17 0 1-15,19 0-1 0,16 0 0 16,-16 0 0-16,-1 0 0 0,1 0 0 0,-1 0 0 0,1 17 0 0,-2-17 0 16,2 0 0-16,-1 18-1 0,0-18 1 15,1 0 0-15,-20 17-1 0,20 2 1 0,-18-19-1 16,-1 17 1-16,0-17-1 0,-17 17 1 15,0 0 0-15,0 1-1 0,-17 0 0 0,-18 18 0 16,-1 0 0-16,3-2 0 0,-3 2 0 16,-17-1 0-16,0-18 0 0,17 19 0 0,-16-1 0 15,16 1 0-15,-16-2 0 0,16 1 0 0,1 1 0 16,-1-1 0-16,1-16-1 0,17 15 1 0,0-17 0 16,1 2-1-16,-1 16 1 0,1-35 0 0</inkml:trace>
  <inkml:trace contextRef="#ctx0" brushRef="#br0" timeOffset="19175.353">25716 11944 414 0,'0'0'0'0,"0"0"0"15,0 0 10-15,0 0 0 0,0 0 0 0,0 0 1 0,18 0-8 16,0 0 1-16,-18 0 0 0,0 0 0 0,18 17 9 0,-18-17 1 16,0 0-1-16,17 17 1 0,0 2-10 0,-17-2 1 15,19 18-1-15,-19 1 0 0,0-1 2 0,0 1-1 16,0-2 0-16,0 2 1 0,0-1-4 0,0 0 1 16,0-16 0-16,0 15 0 0,0 2-2 0,-19-19 0 0</inkml:trace>
  <inkml:trace contextRef="#ctx0" brushRef="#br0" timeOffset="19562.535">25911 11855 423 0,'0'0'0'0,"0"0"6"0,0 0-1 0,0 0 0 16,0 0 1-16,0 0-3 0,0 0-1 0,0 0 1 15,18-18 0-15,-1 0 4 0,0-16 0 0,2 17 1 32,-2-2-1-32,1 2-4 0,17-1 1 0,-17 1-1 0,0 17 0 0,-1-19 0 0,0 19 0 0,2 0-1 0,-2 0 1 15,1-17-1-15,-18 17 0 0,17 0-1 0,2 0 1 16,-2 0 0-16,-17 0-1 0,18 0 0 0,-18 0 1 16,0 17-1-16,17-17 0 0,-17 0 0 0,0 19 0 0,0-19 0 15,0 17 1-15,0-17 0 0,0 18-1 16,0 18 0-16,-17-19 1 0,17 17-1 0,-18 2 0 15,1-18 0-15,-2 17-1 16,19-16 1-16,-17 15 0 0,17-17 0 0,0 2-1 0,0-19 1 0,0 35 0 0,0-18 0 16,17 0 0-16,-17 2 0 0,19-19-1 15,-19 17 1-15,17-17-1 0,1 0 1 0,-1 18 0 0,0-18 1 16,2 17-1-16,16-17 0 16,-19 0 0-16,3 0 0 0,-2 0 0 0,-17 0 0 0,17-17 0 0,1 17 1 0,0 0-1 15,0-18 1 1,-1 18-1-16,1-17 0 0</inkml:trace>
  <inkml:trace contextRef="#ctx0" brushRef="#br0" timeOffset="20377.854">26776 10726 336 0,'0'0'0'0,"0"0"13"16,0 0-1-16,0 0 1 0,0 0 0 0,34 0-8 0,-34 0-1 16,0 0 0-16,36 0 1 0,-18 0 9 0,17 17 1 15,-17-17 0-15,17 19 0 0,1-2-11 0,-2 1 1 0,2 17-1 16,-19-17 1-16,18 0 3 0,-18 16 1 15,19 2-1-15,-18-18 0 0,18 16-4 0,-19-15 0 0,18 15-1 16,1-16 1-16,-1 0-1 0,-18 0-1 16,19 0 1-16,-1-18 0 0,1 0-2 0,-19 0 1 0,19 0 0 15</inkml:trace>
  <inkml:trace contextRef="#ctx0" brushRef="#br0" timeOffset="20627.98">27763 10709 333 0,'0'0'0'0,"-36"17"0"15,19-17 8-15,-18 17 1 0,-1-17-1 0,20 19 1 16,-20-2-5-16,1 1-1 0,18-18 1 0,-20 17 0 16,3 1 9-16,-2 0 0 0,1 0 0 15,-1 16 0-15,1-16-9 0,0 18 0 0,-1-2 1 0,-17-15-1 16,18 15 5-16,-1 2 0 0,2 0 0 0,-1-1 0 15,-1 0-6-15,2-18 1 0,-2 19-1 0,1-1 1 16,17-18 0-16,0 2 0 0,1 16 0 0,-1-18 0 16,1 2-1-16,17-19-1 0,0 17 0 0,0 0 1 0,0-17-2 15,0 0 0-15</inkml:trace>
  <inkml:trace contextRef="#ctx0" brushRef="#br0" timeOffset="20959.769">27974 11309 386 0,'0'0'0'0,"0"0"8"0,0 0 1 0,36-19-1 16,-36 19 0-16,18-17-4 0,-18 17 0 0,17-17-1 15,-17 17 1-15,19 0 9 0,-19-18 0 0,0 18 0 16,0 0-1-16,0 0-7 0,0 0-1 0,17 0 0 0,-17 0 1 16,0 18 3-16,0-18 0 0,0 0 0 15,0 17 1-15,0 0-5 0,0 2-1 0,0-2 1 0,-17 18-1 16,17 18 1-16,0-18 0 0,0 19 0 0,-19-18 0 16,19-2-1-16,0 19-1 0,0-18 1 15,-17 1-1-15,17 16 1 0,0-33 0 0,0 15-1 0,0 1 2 16,0-17-3-16,0-18 1 0,0 18 0 0,17-18 0 15,-17 0-1-15,0 0 0 0</inkml:trace>
  <inkml:trace contextRef="#ctx0" brushRef="#br0" timeOffset="21319.387">28503 10691 380 0,'0'0'0'0,"0"0"6"16,19 0 0-16,-2 0 0 15,1 0 0-15,-1 0-3 0,19 0 1 0,-1 0-1 16,-18 18 0-16,19-18 6 0,-1 17 0 0,1 0 0 0,-1 2 0 16,1-2-5-16,-1 1 0 0,-19-1-1 0,20 19 1 15,-1-18 2-15,-17 16-1 0,17-16 0 16,0 18 1-16,-16-19-4 0,15 19 1 0,-16-19 0 0,18 18 0 16,-19-17-2-16,19 0 1 0,-18 0 0 0,16-18-1 15,2 0 0-15,-18 0 1 0,-1 0-1 0,19-18 0 16,-19 0-1-16,18 0 1 0</inkml:trace>
  <inkml:trace contextRef="#ctx0" brushRef="#br0" timeOffset="21502.709">29528 10462 336 0,'0'0'0'0,"-36"18"0"0,19-2 8 0,-19 2 0 15,18 0 0-15,1 18 0 0,-18-19-4 0,-1 19-1 16,1-19 1-16,-1 18 0 0,2 1 7 15,-3-2 0-15,-15 20 0 0,16-19 0 0,-17 17-7 0,18-16 0 16,-18 17 0-16,18 0 0 0,-17 0 2 0,17-1 0 31,-1 2 0-31,1 17 0 0,-1-37-4 0,1 20 2 0,18-18-1 0</inkml:trace>
  <inkml:trace contextRef="#ctx0" brushRef="#br0" timeOffset="21905.007">29667 10973 339 0,'0'0'0'0,"36"0"0"15,-18 0 7-15,-1-17 1 0,2 17 0 0,15-18 0 16,-16 0-5-16,18 18 1 0,-19-18-1 0,1 18 1 0,-1-18 8 15,2 18 1-15,-2 0 0 0,0 0 0 16,-17 0-9-16,18 0 1 0,-18 0-1 0,0 18 0 0,18-18 6 16,-18 0 0-16,0 18 0 0,18-18 0 0,-18 18-6 15,17-18 0-15,-17 18 0 0,0-1 0 0,0-17 1 16,0 17 0-16,0-17 1 0,0 36-1 0,0-19-2 16,-17 1 0-16,17 0 0 0,-18 18 0 0,-18-1 1 0,19 0 0 15,-19-18 0-15,19 19 1 16,-1-1-3-16,-17-18 1 0,17 2-1 0,0 16 1 0,1-18-3 0,0 2 2 15,-2-2-1-15,19 0 0 0,19 0 0 0,-19-17 0 16,0 18-1-16,0-18 1 0,17 18 1 0,0-18 0 16,-17 0-1-16,36 0 1 0,-1 0-1 0,0 0 0 0,1 0 0 15,17 0 1-15,-18-18-1 0,1 18 1 0,-1-18 0 16,0 18-1-16,1-17 1 0,-3 0-1 0</inkml:trace>
  <inkml:trace contextRef="#ctx0" brushRef="#br0" timeOffset="24426.638">20478 14008 31 0,'0'0'0'0,"0"0"8"0,0 0 0 0,0 0 1 16,0 0-1 0,0 0-5-16,0 0 1 0,0 0 0 0,0 0-1 0,0 0 23 0,0 0-1 15,0 0 1-15,0 0 0 0,0 0-22 0,-34 0 0 0,34 0 0 16,0 0 0-16,0 0 12 0,0 0 0 0,0 0 0 0,0 0 1 15,0 0-13-15,0 18 1 0,0-18-1 0,0 34 0 16,17-15 10-16,0 15 0 0,1-16-1 0,0 18 1 16,17-2-10-16,-17-16 1 0,-1 18-1 0,2 17 0 15,-2-18 2-15,17-18-1 0,-16 19 0 0,0-1 1 16,-1 1-3-16,0-19 0 0,2 0-1 0,16 1 1 16,-18 1-1-16,1-2 1 0,0-17-1 0,-18 0 1 15,18 0-2-15,-18-17 1 0</inkml:trace>
  <inkml:trace contextRef="#ctx0" brushRef="#br0" timeOffset="24670.143">20990 13901 367 0,'0'0'0'0,"-18"17"0"0,0-17 7 0,1 19-1 16,-18-1 1-16,16-1 0 0,-15 1-4 0,-2 0 0 0,18 0 0 15,-16 16 1-15,16 2 5 0,-1-19 0 0,-15 18 0 16,-2 1 1-16,2 17-7 0,17-18 1 16,-19 1 0-16,18-1 0 0,-17 0 1 0,17 1 0 0,0-2-1 15,1 2 1-15,0-1-2 0,-2 1 0 16,2-2 0-16,-1-16-1 0,1 18-1 0,-2-1 1 0,2 1-1 16,0-19 1-16,17 0-1 0,-18 19 0 0</inkml:trace>
  <inkml:trace contextRef="#ctx0" brushRef="#br0" timeOffset="25046.297">21113 14431 301 0,'0'0'0'16,"0"0"8"-16,0 0 0 15,0 0 0-15,0 0 0 0,0 0-5 0,0 0 1 0,0 0 0 16,0 0-1-16,0 0 12 0,0 0 0 0,0 0 0 15,0 0 0-15,0 0-11 16,0 0 1-16,19 36-1 0,-19-19 1 0,17 18 5 0,-17 18 0 0,18-18 0 16,-18 18 0-16,0-17-6 0,0-1 0 0,0 0 0 15,0 18 0-15,0-17 2 0,0-19-1 0,0 18 0 16,0-16 1-16,0 15-3 0,0-34 0 0,0 17 0 16,0-17-1-16,0 18 1 0,0-18 1 0,0 0-1 15</inkml:trace>
  <inkml:trace contextRef="#ctx0" brushRef="#br0" timeOffset="25363.821">21608 14079 329 0,'0'0'0'0,"0"0"10"0,34-19 1 15,-34 19-1-15,18-17 0 0,0 17-6 0,0-17 0 16,-1-1 0-16,0 18 0 0,19-18 8 0,-18 0 1 16,17 1-1-16,1 17 0 0,-3-18-7 0,-13 18-1 15,14-19 0-15,2 19 0 0,-1-17 3 0,-1 17-1 0,-15-17 1 16,16 17 0-16,1 0-4 0,-2 0 0 0,-16 0 0 15,18 0 1-15,-19 0-1 0,1 17-1 0,-1-17 1 16,2 17 0-16,-2-17-1 0,-17 0 0 0</inkml:trace>
  <inkml:trace contextRef="#ctx0" brushRef="#br0" timeOffset="25556.621">21801 14555 354 0,'0'0'0'0,"0"0"9"0,0 0 0 0,0 0 0 0,0 0 0 16,18-17-5-16,0-2-1 0,0 19 1 0,15-35 0 15,21-1 7-15,-18 2 0 0,-1-2 0 0,-1 18 0 16,2 1-7-16,-1-1 0 0,1 1 0 0,-1-1 0 16,-17 18 1-16,0-18-1 0,17 1 0 0,-18 17 1 15,2 0-3-15,-2-18 0 0</inkml:trace>
  <inkml:trace contextRef="#ctx0" brushRef="#br0" timeOffset="25868.219">22948 13567 357 0,'0'0'0'0,"0"0"4"0,0 0-1 0,36-18 0 15,-19 18 0-15,-17-19-1 0,17 2 0 0,1 17 0 16,0-17 1-16,0 17 8 0,-1 0 1 0,18 0 0 16,-16 0-1-16,-19 0-7 0,17 17 1 0,-1 0-1 15,2 20 0-15,0-2 9 0,0 1 0 16,-1-2 0-16,0 19 0 0,2 1-8 0,-19-2-1 0,18 1 0 15,-1 0 1-15,-17 18 2 0,17-19 0 0,-17 1 0 16,18 1 0-16,0-2-4 0,-18-16 1 0,18 17-1 0,-18-18 0 16,17 0 2-16,-17-17 1 0</inkml:trace>
  <inkml:trace contextRef="#ctx0" brushRef="#br0" timeOffset="27399.873">21413 15702 329 0,'0'0'0'0,"0"0"19"16,0-19-1-16,0 2 1 0,17-1-1 0,-17 18-13 15,0 0-1-15,0 0 1 0,0-17-1 0,0 17 13 0,0 0 0 16,0 0 0-16,0 0 0 0,0 0-13 0,0 0 1 16,0 0-1-16,0 0 1 0,0 0 4 0,0 17 0 0,0-17 0 15,-17 18 0-15,-1 18-5 0,18 16 0 0,-17-16-1 16,-1-1 1-16,18 18 1 0,-18-19-1 0,18 2 0 16,0-1 1-16,-18 18-3 0,18-18 1 0,0 1-1 15,0 18 1-15,0-20-1 0,0 1 1 0,0 18 0 16,0-17 0-16,0 16-1 0,18-16 0 0,-18-1 0 15,18 18 0-15,0 1-2 0,-1-20 2 0,1 2-2 16,-1-1 2-16,2 18-2 0,15-36 1 0,-16 18 0 0,0-16 0 16,17 16 0-16,-18-18 0 0,2 0 0 0,16 2 0 15,-18-2 0-15,-17 1 0 0,18-1 0 0,18-17 0 16,-19 19 0-16,-17-19 1 0</inkml:trace>
  <inkml:trace contextRef="#ctx0" brushRef="#br0" timeOffset="29172.467">24253 13638 310 0,'0'0'0'0,"0"0"24"15,0 0 1-15,0 0-1 0,0 0 0 16,0 0-19-16,0 0-1 0,0 0 0 0,0 0 1 16,0 0 10-16,0 0 1 0,0 0 0 0,0 0-1 15,17-36-10-15,2 18-1 0,-2 1 1 0,18 17-1 16,-17-18 5-16,18 18 0 0,-19-19-1 0,19 19 1 0,-2-17-5 16,-17 17-1-16,2 0 1 0,16-17 0 15,-1 17-2-15,2 0 0 0,-18 0 1 0,18-17-1 16,-2 17 0-16,2 0-1 0,-1-18 1 0,0 18-1 0,1-18 1 0,-19 18 0 15,19 0-1-15,16 0 1 0,-15-18-1 16,-20 18 0-16,18-17 0 0,1 17 0 0,-20 0 0 16,1 0 0-16,2 0 0 0,16 0 0 0,-18 0 0 0,1 0 0 15,0 0 0-15,-18 0 0 16,0 0 0-16,0 0 0 0,0 17 0 16,0-17 0-16,-18 18 0 0,18-18 0 0</inkml:trace>
  <inkml:trace contextRef="#ctx0" brushRef="#br0" timeOffset="29461.916">24306 13955 446 0,'0'0'0'0,"0"0"6"16,0 0 1-16,0 0 0 0,0 0 0 15,18-18-4-15,-18 18 1 0,17 0-1 0,1 0 0 16,0 0 7-16,17-19 0 0,1 19 1 0,-2-17-1 16,2 17-6-16,-1-17 0 0,18 17-1 0,-18-17 1 15,1-1 1-15,-2 18 0 0,20-18 0 0,-19 0 0 16,1 18-2-16,-2-17 0 0,2 0-1 0,16-2 1 16,-15 19 0-16,-3-17 0 0,2-1-1 0,-2 18 1 15,2-17-1-15,-1-1-1 0,-18 18 1 0,19-18 0 0,-18 1 0 16,16 0 0-16,2 17 0 0,-18-36 0 0,-1 18-1 15,2 1 1-15,-19-1-1 0</inkml:trace>
  <inkml:trace contextRef="#ctx0" brushRef="#br0" timeOffset="29849.353">24870 13196 364 0,'0'0'0'0,"0"0"10"0,0 0 1 0,0 0-1 15,36 0 0-15,-18-18-6 0,-1 18 0 0,0 0 0 0,2-17 0 16,16 17 10-16,0 0 0 0,1 0 0 15,-3 0 0-15,3 0-10 0,-1 0 1 0,1 0-1 0,-1 0 0 16,1 17 1-16,-1-17 1 0,1 0-1 16,-1 18 0-16,-18 0-2 0,19 0 0 0,-1 0 0 0,-18-2 0 15,19 2-2-15,-19-1 1 0,19 19-1 16,-18-18 1-16,-18-1-1 0,0 19 0 0,0-1 0 0,0 1 0 16,-18-2 0-16,0 2 0 0,-17 17 0 0,-1-17-1 15,1 16 1-15,-1-17 0 0,2 19-1 0,-20-2 1 0,2-16-1 16,-1 15 1-16,17-14-1 0,-17-2 1 15,0 18-1-15,1-17 0 0,0-19 0 0,15 18 1 0,-15 1-1 16,16-19 1-16,19 0-1 0</inkml:trace>
  <inkml:trace contextRef="#ctx0" brushRef="#br0" timeOffset="31592.32">22171 16671 72 0,'0'0'0'15,"18"17"0"-15,-18 2 17 0,0-19 0 0,0 17 0 16,0-17 1-16,0 0-14 0,0 18 1 0,0-18-1 16,0 0 1-16,0 0 11 0,0 0 1 0,0 17 0 15,0-17-1-15,0 0-11 0,0 0-1 0,0 0 1 16,0-17-1-16,0-1 6 0,-18 18 1 0,18-17-1 15,0-19 1-15,-17-16-8 0,17 16 1 0,0 2 0 16,0-20 1-16,0 18 1 0,0-16 0 0,0 16 0 0,0-16 0 16,0-1-2-16,0 17-1 0,17-16 0 0,-17-1 0 15,18-1 6-15,-18 2 0 0,18-1-1 0,0-1 1 16,-1 20-5-16,1-19-1 0,-1 18 1 0,2-1 0 16,-2 1-4-16,-17 18 1 0,17-19-1 0,1 18 0 15,0 18 1-15,0-17-1 0,-18-2 0 0,17 19 1 16,-17 0 1-16,0 0 1 0,0 0 1 0,0 19-1 15,17-19-2-15,-17 0 1 0,0 17 0 0,-17 1 0 0,17-1 3 16,0 2 0-16,0 16 0 0,0-18 1 0,-17 19-4 16,17-19 1-16,0 1 0 0,-18 18 0 0,18-19 3 15,0-17 0-15,0 17 0 0,-18 0 0 0,18-17-3 16,0 19 0-16,0-19 0 0,0 0 0 0,0 0 1 0,0 0 1 16,0 0 0-16,0 0 0 15,0 0-3-15,0 0 1 0,0 0-1 0,0 0 1 0,18 0 1 0,-18 0-1 16,18 0 1-16,-1 0 0 0,19 17-2 0,-18-17 0 0,16 0 1 15,-34 18-1-15,18-1 1 0,0-17-1 0,-18 19 1 16,0-2 0-16,0 0-1 0,18 1 0 16,-18-18 0-16,-18 36 0 0,18-19 0 0,0 1 1 0,-18-1-1 15,18 2 1-15,-18-2-2 0,1 0 1 0,17-17 0 16,-35 18-1-16,16-1 1 0,19 2 0 0,-17-2 0 16,0-17 0-16,-1 0-1 0,18 17 0 0,-18-17 1 15,0 0-1-15,1 17 0 0,17-17 0 0,-17 0 0 16,17 0 1-16,-19 0-1 0,19 19 0 0,-17-19-1 15,17 0 2-15,0 0-1 0,0 0 0 0</inkml:trace>
  <inkml:trace contextRef="#ctx0" brushRef="#br0" timeOffset="31967.595">22754 16319 326 0,'0'0'0'0,"0"0"5"0,0 0 0 16,0 0 0-16,0 0 0 0,17-36-2 0,1 19 0 16,-1 0-1-16,-17-2 1 0,19 2 4 0,-2-1 1 15,1 1 0-15,-18 17-1 0,0 0-3 0,0 0-1 16,17 0 0-16,-17 0 1 0,0 17 0 0,0-17 1 0,0 0 0 15,0 0 0-15,0 18-3 0,0-1 1 0,17 2-1 16,-17-2 1-16,0 0-2 0,0 19 1 0,0-19-1 16,-17 18 0-16,17 1 0 0,0-18 0 0,0-1 0 15,0 19 0-15,0-19 1 0,0 1-1 0,0-1 0 16,0 2 0-16,-17-19 0 0,34 17 0 0,-17-17 0 16,0 0 0-16,0 17-1 0,0-17 1 0,17 0-1 15,-17 0 1-15,19 0 0 0,-19 0-1 0,17 0 1 16,-17 0 0-16,18 0-1 0,-1 0 1 0,2 0-1 15,15-17 1-15,-16 17-1 0,18 0 1 0,-19 0-1 16</inkml:trace>
  <inkml:trace contextRef="#ctx0" brushRef="#br0" timeOffset="32256.234">23741 15895 392 0,'0'0'0'0,"0"0"8"0,0 0-1 16,0 0 1-16,0 0 0 0,0 0-5 0,19 0 0 15,-19 0 1-15,17 0-1 0,1 0 12 0,-2 0-1 16,3 17 1-16,-2 2 0 0,0 16-11 0,1-18 0 15,0 19 1-15,-18 16-1 0,0-16 4 0,0-1-1 16,0 1 1-16,0 16 0 0,0-16-5 0,0-2 1 0,0 2-1 16,-18-1 1-16,18-16-2 0,0-19 0 0</inkml:trace>
  <inkml:trace contextRef="#ctx0" brushRef="#br0" timeOffset="32446.42">23689 16036 398 0,'0'0'0'0,"0"18"0"15,18-18 9-15,-18 17 0 0,17-17 0 0,0 0 0 16,2-17-5-16,-2 17-1 0,1 0 1 0,-2-18 0 16,20 1 5-16,-1 0 1 0,-17 17 0 0,17-19-1 15,-17 19-5-15,18-17 0 0,-19 17 0 0,0 0 0 16,19 0 0-16,-36 0 0 0</inkml:trace>
  <inkml:trace contextRef="#ctx0" brushRef="#br0" timeOffset="33000.038">24535 16459 357 0,'0'0'0'0,"0"0"0"0,0 0 3 0,0 0 0 16,0 0 0-16,0 0 0 0,0-17-1 0,0 0 0 16,0 17 0-16,-17-35 0 0,17-19 3 15,0 18 1-15,0 2-1 16,0-2 1-16,0 1-3 0,0 1-1 0,-19-2 1 0,19-18 0 0,0 19 0 0,0-18 1 0,0 1-1 16,0-18 0-16,19 16-1 0,-19 1 0 0,0 1 0 15,17-2 1-15,-17 1-1 0,18 1 1 0,-1 16-1 16,0-17 1-16,2 18-1 0,-19-1 0 0,17 18-1 15,1 2 1-15,-1-19 0 0,-17 35 0 0,19-19 1 16,-19 19-1-16,0 0-1 0,17 0 1 0,-17 0-1 0,0 0 1 16,0 19-2-16,0-19 1 0,0 17 0 0,0 17 0 15,-17 2-1-15,17-1 1 0,-19 2 0 16,19-3-1-16,-17 2 1 0,17-1 0 0,-18-1 1 16,18 2-1-16,-17-18-1 0,-2 18 1 0,19-19 0 0,0 18 0 15,-17-35 1-15,17 19 1 0,0-2-1 0,0 0 1 16,0 1-2-16,0-18 1 0,0 0 0 0,0 0-1 0,0 0 3 15,0 0-1-15,0 0 0 0,17 0 1 16,-17 0-2-16,19-18 0 0,-19 18 0 0,17-17 0 0,1 17 1 16,-1-17 0-16,2-2 0 0,-2 19 1 15,0 0-2-15,1 0 0 0,-18 0 0 0,0 0 0 0,18 0 1 0,-18 0 0 16,18 0-1-16,-18 19 1 16,0-2-1-16,0-17 0 0,0 17-1 0,0 1 1 0,0-1 0 0,0 19 0 15,-18-36-1-15,18 34 1 0,-18-15-1 0,0-19 0 16,18 17 0-16,-17 1 1 0,0-1-2 0,17-17 2 15,-19 0-1-15,2 19 0 0,17-2-1 0,-18-17 1 16,18 0 0-16,-17 17 0 0,17-17 0 0,-19 18-1 16,19-18 1-16,0 17-1 0,-17-17 0 0,17 0 1 15</inkml:trace>
  <inkml:trace contextRef="#ctx0" brushRef="#br0" timeOffset="33250.326">25065 15931 417 0,'0'0'0'0,"0"17"3"16,0-17 0-16,0 0 0 15,0 18 0-15,0-18-1 0,0 17 0 0,0-17 0 0,0 0 0 16,0 0 3-16,0 19 0 0,0-19 1 15,0 34-1-15,0-16-2 0,0 18 0 0,0-1 0 0,-18 1 0 16,18-19 0-16,-18 0 1 0,18 1 0 0,0-1 0 16,-17 2-2-16,17-2 0 0,0 0 0 0</inkml:trace>
  <inkml:trace contextRef="#ctx0" brushRef="#br0" timeOffset="33605.309">25083 15931 304 0,'0'0'0'0,"0"0"7"15,33-36 0-15,-33 36 0 0,19-17 1 0,-2 17-5 0,1-36 0 0,-1 36 1 16,1-17-1-16,0-1 9 0,0 1 1 0,-1 17-1 16,0 0 1-16,2 0-9 0,-19-17 0 0,17 17 0 15,1 0 0-15,-18 0 5 0,17 0-1 0,-17 0 1 16,19 17-1-16,-19-17-4 0,17 0 0 0,-17 17-1 15,0-17 1-15,0 18 2 0,18-1 0 0,-18-17 0 16,0 36 0-16,0-19-3 0,0 0 0 0,0 2 0 16,-18 16 0-16,18-18 2 0,0 2-1 0,0 15 1 15,0-16-1-15,0-1-1 0,0-17-1 0,0 19 1 16,0-19 0-16,0 17-2 0,18-17 0 0,-18 0 0 16,0 18 0-16,0-18 0 0,17 17 0 0,-17-17 0 0,17 0 0 15,19 19 0-15,-18-19 1 0,-1 0 0 0,2-19 0 16,-2 19-1-16,0 0 0 0,1 0 0 0,0-17 1 15,-18-1-1-15,18 18 1 0,-1-17 0 0,1-2-1 16,-18-16 1-16,17 18-1 0,2-19 0 0</inkml:trace>
  <inkml:trace contextRef="#ctx0" brushRef="#br0" timeOffset="33965.662">25365 15048 357 0,'0'0'0'0,"0"0"7"16,35 0-1-16,-35 0 1 15,17-17-1-15,19 17-3 0,-1-18 0 0,1 0 1 16,-2 0-1-16,20 18 7 0,-19 0 0 0,1 0 0 15,-3 0 0-15,3 0-6 0,-18 0 0 0,16 0 0 16,-15 18-1-16,16 0 3 0,0 0 0 0,1 17 0 16,-19-17 0-16,19 17-3 0,-19-18 0 0,18 19 0 15,-17 16 0-15,0-16 0 0,0-1-1 0,-1 1 0 0,-17-2 1 16,17 2-2-16,2-1 1 0,-19 2 0 0,0 14-1 16,-19 3 2-16,19-20-1 0,0 2 1 0,-17-1-1 15,0 1 0-15,17-1 0 0,-18 1 0 0,-18-1-1 16,19 1 0-16,-1-2-1 15,1 2 1-15,-19-1-1 0,19 1 1 0,-1-19-1 0,0 18 1 0</inkml:trace>
  <inkml:trace contextRef="#ctx0" brushRef="#br0" timeOffset="34445.061">26617 15048 336 0,'0'0'0'0,"0"0"8"15,0 0 0-15,0 0 0 0,17 0 0 16,0 18-4-16,2-18-1 0,-1 18 1 0,16 0 0 16,2-1 9-16,-1 0 0 0,-18 19-1 0,19-18 2 15,-1 16-10-15,-17-15 0 0,0 16 0 0,0-18 1 0,-1 19 5 16,19-18-1-16,-20-2 1 0,2 20 0 16,-18-18-6-16,17-1 0 0,2 1 0 0,16 1 0 15,-18-2-1-15,0-17 0 0,2 0-1 0,-2 0 2 0,1 0-3 16,-1-17 1-16</inkml:trace>
  <inkml:trace contextRef="#ctx0" brushRef="#br0" timeOffset="34640.059">27393 15102 361 0,'0'0'0'0,"-36"0"0"0,19 17 10 0,-18-17 0 0,-1 17 0 16,1-17 1-16,-1 19-7 0,19-2 0 0,-18 1 0 15,-18-1 0-15,18 0 7 0,-1 2 0 0,-18-2 0 16,21 18 0-16,-3-16-7 0,-17 16 1 0,17-19-2 16,-16 20 2-16,16-1 0 0,2-17 1 0,16 1 0 15,-18 15-1-15,1 2-2 0,17-36 0 0,0 17 0 0</inkml:trace>
  <inkml:trace contextRef="#ctx0" brushRef="#br0" timeOffset="35058.589">27552 15295 488 0,'0'0'0'0,"17"0"0"16,1 0 0-16,0-17 0 15,0-1 0-15,-2 1 1 16,1 17-1-16,-17-19 1 16,19 19-1-16,-19 0 1 15,0 0 0-15,0 0 0 0,0 0 0 0,0 0 0 16,0 0 0-16,0 0 1 0,0 0 0 0,0 0 0 16,0 0 0-16,0 0-1 0,0 0 0 0,0 0 0 15,0 19 1-15,0-2-1 0,0 1 1 0,0-1-1 16,-19 19 1-16,2 16-1 0,1-16 0 15,-2-1 0-15,0 1 0 0,0-2 0 0,1 2 0 16,0-18 0-16,-1 16 0 0,18 2-1 0,-19-18 1 0,19 18 0 16,0-19 0-16,19 1-1 0,-19-18 1 0,0 17 0 15,18-17 0-15,-1 0-1 0,0 0 1 0,1 0-1 16,0 0 1-16,16 0 0 0,2-17 0 0,-19 17 1 16,18 0-1-16,-17-18 0 0,18 1 0 0,-19 17-1 15,19 0 2-15,-19-19-1 0,18 2 1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0" units="cm"/>
          <inkml:channel name="Y" type="integer" max="320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1259.84253" units="1/cm"/>
          <inkml:channelProperty channel="Y" name="resolution" value="1890.13586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0-11-01T00:06:05.006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5414 16937 279 0,'0'0'0'0,"0"0"4"15,0 0 1-15,0 0-1 0,-18 17 1 0,2-17-2 16,16 0-1-16,-17-17 1 0,17 17 0 0,-19 0 7 0,2 0 0 16,17-19 0-16,-18 19 1 0,18 0-8 15,-17-17 1-15,17 17 0 0,-18 0 0 16,18 0 3-16,0 0 0 0,0 0-1 0,0-18 1 0,0 18-4 0,0 0 1 16,0 0-1-16,0 0 0 0,0 0 0 0,0 0 0 15,0 0 0-15,0 0 1 0,0 0-2 0,0 0 0 0,0 0 0 16,18 0 0-16,-1 18-1 0,1-1 1 0,-1 2 0 15,2-2 0-15,-2-17-1 0,-1 17 1 0,2 1-1 16,0-18 0-16,0 0 0 0,-18 18 0 0,17-18 0 16,0 0 0-16,2 18 0 0,-1-18 0 0,-1 0 0 15,18 0-1-15,-17 0 1 0,17 17 0 0,-18-17 0 16,19-17 0-16,-18 17-1 0,17 0 1 0,-17 0-1 16,17-18 1-16,-18 18 0 0,19 0-1 0,-18 0 1 15,-1-18-1-15,19 18 1 0,-18 0-1 0,-1 0 0 16,0 0 1-16,2 0 0 0,-2 0 1 0,-17 0 0 0,18 0-1 15,-2 0 1-15,3 0-1 0</inkml:trace>
  <inkml:trace contextRef="#ctx0" brushRef="#br0" timeOffset="542.925">6702 17007 153 0,'0'0'0'0,"0"0"22"16,0 0 0-16,-34 0 0 15,34 0 0-15,0 18-18 0,0-18 0 0,0 0 1 0,0 0-1 16,-20 17 13-16,20-17-1 0,0 0 0 0,0 0 1 16,0 0-13-16,0 0 1 0,0 0-1 0,-16 0 0 15,16 0 5-15,0 0 0 0,0 0-1 0,0 0 1 16,0 0-5-16,0 0-1 0,0 0 1 0,16 0 0 0,4 0 1 16,-20 0 1-16,34-17 0 0,2-1 0 15,16 0-3-15,1 0 0 0,1 1 0 0,-20 0 0 0,20-19 1 16,-2 18-1-16,-16 1 1 0,35-2-1 15,-37-15-1-15,20 17 0 0,-1-1 0 0,-19-1 1 0,19 2-2 16,-18 17 0-16,1-18 0 0,-1 18 0 0,1 0 0 16,-1 0 0-16,1 18 0 0,-1-1 0 0,-18-17 0 0,19 37 0 15,-19-20 0-15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4BC728-6545-4BDD-9700-C81D209CB4A3}" type="datetimeFigureOut">
              <a:rPr lang="en-US" smtClean="0"/>
              <a:t>10/31/2020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24E09B-D387-461D-A434-2C7C03FEB2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9833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24E09B-D387-461D-A434-2C7C03FEB27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6280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24E09B-D387-461D-A434-2C7C03FEB27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9919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24E09B-D387-461D-A434-2C7C03FEB27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4172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24E09B-D387-461D-A434-2C7C03FEB27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3549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24E09B-D387-461D-A434-2C7C03FEB27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6683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24E09B-D387-461D-A434-2C7C03FEB27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1626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24E09B-D387-461D-A434-2C7C03FEB27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7332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24E09B-D387-461D-A434-2C7C03FEB27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279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24E09B-D387-461D-A434-2C7C03FEB27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2573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24E09B-D387-461D-A434-2C7C03FEB27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1170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24E09B-D387-461D-A434-2C7C03FEB27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0449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24E09B-D387-461D-A434-2C7C03FEB27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3676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24E09B-D387-461D-A434-2C7C03FEB27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9799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24E09B-D387-461D-A434-2C7C03FEB27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18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24E09B-D387-461D-A434-2C7C03FEB27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6475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24E09B-D387-461D-A434-2C7C03FEB27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2478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spc="3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D7556-5D36-45E7-A0D3-892938A1C73C}" type="datetimeFigureOut">
              <a:rPr lang="en-US" smtClean="0"/>
              <a:t>10/31/2020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D35D5-7770-40D7-A0A7-C6B882C831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8308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D7556-5D36-45E7-A0D3-892938A1C73C}" type="datetimeFigureOut">
              <a:rPr lang="en-US" smtClean="0"/>
              <a:t>10/31/2020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D35D5-7770-40D7-A0A7-C6B882C831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0664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D7556-5D36-45E7-A0D3-892938A1C73C}" type="datetimeFigureOut">
              <a:rPr lang="en-US" smtClean="0"/>
              <a:t>10/31/2020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D35D5-7770-40D7-A0A7-C6B882C831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8451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10000"/>
              </a:lnSpc>
              <a:defRPr/>
            </a:lvl1pPr>
            <a:lvl2pPr>
              <a:lnSpc>
                <a:spcPct val="110000"/>
              </a:lnSpc>
              <a:defRPr/>
            </a:lvl2pPr>
            <a:lvl3pPr>
              <a:lnSpc>
                <a:spcPct val="110000"/>
              </a:lnSpc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D7556-5D36-45E7-A0D3-892938A1C73C}" type="datetimeFigureOut">
              <a:rPr lang="en-US" smtClean="0"/>
              <a:t>10/31/2020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D35D5-7770-40D7-A0A7-C6B882C831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5359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 spc="3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D7556-5D36-45E7-A0D3-892938A1C73C}" type="datetimeFigureOut">
              <a:rPr lang="en-US" smtClean="0"/>
              <a:t>10/31/2020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D35D5-7770-40D7-A0A7-C6B882C831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4192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D7556-5D36-45E7-A0D3-892938A1C73C}" type="datetimeFigureOut">
              <a:rPr lang="en-US" smtClean="0"/>
              <a:t>10/31/2020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D35D5-7770-40D7-A0A7-C6B882C831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5926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D7556-5D36-45E7-A0D3-892938A1C73C}" type="datetimeFigureOut">
              <a:rPr lang="en-US" smtClean="0"/>
              <a:t>10/31/2020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D35D5-7770-40D7-A0A7-C6B882C831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6256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D7556-5D36-45E7-A0D3-892938A1C73C}" type="datetimeFigureOut">
              <a:rPr lang="en-US" smtClean="0"/>
              <a:t>10/31/2020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D35D5-7770-40D7-A0A7-C6B882C831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6308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D7556-5D36-45E7-A0D3-892938A1C73C}" type="datetimeFigureOut">
              <a:rPr lang="en-US" smtClean="0"/>
              <a:t>10/31/2020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D35D5-7770-40D7-A0A7-C6B882C831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8239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D7556-5D36-45E7-A0D3-892938A1C73C}" type="datetimeFigureOut">
              <a:rPr lang="en-US" smtClean="0"/>
              <a:t>10/31/2020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D35D5-7770-40D7-A0A7-C6B882C831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114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D7556-5D36-45E7-A0D3-892938A1C73C}" type="datetimeFigureOut">
              <a:rPr lang="en-US" smtClean="0"/>
              <a:t>10/31/2020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D35D5-7770-40D7-A0A7-C6B882C831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3155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4D7556-5D36-45E7-A0D3-892938A1C73C}" type="datetimeFigureOut">
              <a:rPr lang="en-US" smtClean="0"/>
              <a:t>10/31/2020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AD35D5-7770-40D7-A0A7-C6B882C831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724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customXml" Target="../ink/ink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customXml" Target="../ink/ink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maxwbender?utm_source=unsplash&amp;utm_medium=referral&amp;utm_content=creditCopyText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eg"/><Relationship Id="rId4" Type="http://schemas.openxmlformats.org/officeDocument/2006/relationships/hyperlink" Target="https://unsplash.com/s/photos/power?utm_source=unsplash&amp;utm_medium=referral&amp;utm_content=creditCopyText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claybanks?utm_source=unsplash&amp;utm_medium=referral&amp;utm_content=creditCopyText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jpeg"/><Relationship Id="rId4" Type="http://schemas.openxmlformats.org/officeDocument/2006/relationships/hyperlink" Target="https://unsplash.com/s/photos/transform?utm_source=unsplash&amp;utm_medium=referral&amp;utm_content=creditCopyText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customXml" Target="../ink/ink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customXml" Target="../ink/ink2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n-US" spc="300" dirty="0"/>
              <a:t>CS 533</a:t>
            </a:r>
            <a:br>
              <a:rPr lang="en-US" spc="300" dirty="0"/>
            </a:br>
            <a:r>
              <a:rPr lang="en-US" b="1" spc="300" dirty="0"/>
              <a:t>INTRO TO DATA SCIENCE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r>
              <a:rPr lang="en-US" dirty="0"/>
              <a:t>Michael Ekstrand</a:t>
            </a:r>
          </a:p>
        </p:txBody>
      </p:sp>
      <p:pic>
        <p:nvPicPr>
          <p:cNvPr id="5" name="Picture 4" descr="Boise State University logo.">
            <a:extLst>
              <a:ext uri="{FF2B5EF4-FFF2-40B4-BE49-F238E27FC236}">
                <a16:creationId xmlns:a16="http://schemas.microsoft.com/office/drawing/2014/main" id="{096C3644-A821-458C-8D93-4667BA67C5A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78283" y="4632986"/>
            <a:ext cx="3635433" cy="1102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7994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D0EEC-3822-484C-8093-3E65AEFB7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Advanced Transforms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D5BFE9-DB6E-4FC7-B505-99463A89B1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Box-Cox or Power transformations</a:t>
            </a:r>
          </a:p>
          <a:p>
            <a:pPr lvl="1"/>
            <a:r>
              <a:rPr lang="en-US" dirty="0"/>
              <a:t>Make anything (almost) normal</a:t>
            </a:r>
          </a:p>
          <a:p>
            <a:r>
              <a:rPr lang="en-US" dirty="0"/>
              <a:t>Spline functions</a:t>
            </a:r>
          </a:p>
          <a:p>
            <a:pPr lvl="1"/>
            <a:r>
              <a:rPr lang="en-US" dirty="0"/>
              <a:t>Learn complex functions of a single variable</a:t>
            </a:r>
          </a:p>
        </p:txBody>
      </p:sp>
    </p:spTree>
    <p:extLst>
      <p:ext uri="{BB962C8B-B14F-4D97-AF65-F5344CB8AC3E}">
        <p14:creationId xmlns:p14="http://schemas.microsoft.com/office/powerpoint/2010/main" val="23396105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FFF2B3-E011-4261-88F8-20A7CDA1C5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Multi-Feature Normalizations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1E687AE-E19A-419D-B98E-D649AA3510B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Sometimes we’ll have a group of related features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 related values (e.g. counts of words or tags)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Normalize together within a row:</a:t>
                </a:r>
              </a:p>
              <a:p>
                <a:r>
                  <a:rPr lang="en-US" dirty="0"/>
                  <a:t>Sum to 1</a:t>
                </a:r>
              </a:p>
              <a:p>
                <a:r>
                  <a:rPr lang="en-US" dirty="0"/>
                  <a:t>Unit vector (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1E687AE-E19A-419D-B98E-D649AA3510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217" t="-14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572379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E90B4-9CFA-4840-BB1E-FFFDC6618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Interaction: Product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C928229-EFB1-4CD8-BEB0-CFC7B4FAEAC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b="1" dirty="0"/>
                  <a:t>Combine</a:t>
                </a:r>
                <a:r>
                  <a:rPr lang="en-US" dirty="0"/>
                  <a:t> the effects of two features</a:t>
                </a:r>
              </a:p>
              <a:p>
                <a:pPr marL="0" indent="0">
                  <a:buNone/>
                </a:pPr>
                <a:endParaRPr lang="en-US" b="1" dirty="0"/>
              </a:p>
              <a:p>
                <a:pPr marL="0" indent="0">
                  <a:buNone/>
                </a:pPr>
                <a:r>
                  <a:rPr lang="en-US" dirty="0"/>
                  <a:t>Product: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 marL="457200" lvl="1" indent="0">
                  <a:buNone/>
                </a:pPr>
                <a:r>
                  <a:rPr lang="en-US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is logical (or cat. dummy): turns on/off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 marL="914400" lvl="2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</m:oMath>
                </a14:m>
                <a:r>
                  <a:rPr lang="en-US" dirty="0"/>
                  <a:t> is influence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dirty="0"/>
              </a:p>
              <a:p>
                <a:pPr marL="914400" lvl="2" indent="0">
                  <a:buNone/>
                </a:pPr>
                <a:r>
                  <a:rPr lang="en-US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also a term, effects are additive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C928229-EFB1-4CD8-BEB0-CFC7B4FAEAC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217" t="-14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3E340EA9-2E26-4172-850A-C7FBCAD97F68}"/>
                  </a:ext>
                </a:extLst>
              </p14:cNvPr>
              <p14:cNvContentPartPr/>
              <p14:nvPr/>
            </p14:nvContentPartPr>
            <p14:xfrm>
              <a:off x="2095560" y="3766320"/>
              <a:ext cx="8775360" cy="23313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3E340EA9-2E26-4172-850A-C7FBCAD97F6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086200" y="3756960"/>
                <a:ext cx="8794080" cy="2350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254273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D258EB-4F66-433B-9355-2E2AE52BF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Interaction: Ratio or Fraction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4EBE301-4520-44B0-90DB-B1DC91DD205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Ratios</a:t>
                </a:r>
                <a:r>
                  <a:rPr lang="en-US" dirty="0"/>
                  <a:t> or </a:t>
                </a:r>
                <a:r>
                  <a:rPr lang="en-US" b="1" dirty="0"/>
                  <a:t>fractions</a:t>
                </a:r>
                <a:r>
                  <a:rPr lang="en-US" dirty="0"/>
                  <a:t> are often useful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i="1" dirty="0"/>
                  <a:t> </a:t>
                </a:r>
                <a:r>
                  <a:rPr lang="en-US" dirty="0"/>
                  <a:t>is # of students in a class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dirty="0"/>
                  <a:t> is # of first-year students in a class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Big classes will have large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𝑓𝑓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/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dirty="0"/>
                  <a:t> — </a:t>
                </a:r>
                <a:r>
                  <a:rPr lang="en-US" i="1" dirty="0"/>
                  <a:t>fraction</a:t>
                </a:r>
                <a:r>
                  <a:rPr lang="en-US" dirty="0"/>
                  <a:t> of students who are first-year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4EBE301-4520-44B0-90DB-B1DC91DD205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217" t="-1401" b="-2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F48CBEC0-6CEC-4AF3-9B84-1606C1E2937E}"/>
                  </a:ext>
                </a:extLst>
              </p14:cNvPr>
              <p14:cNvContentPartPr/>
              <p14:nvPr/>
            </p14:nvContentPartPr>
            <p14:xfrm>
              <a:off x="1898640" y="6020640"/>
              <a:ext cx="870120" cy="11484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F48CBEC0-6CEC-4AF3-9B84-1606C1E2937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889280" y="6011280"/>
                <a:ext cx="888840" cy="133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717393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928BEE-B5D9-48CF-8E47-6EFFB59198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Combinations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1BF9297-4D7D-40CF-B6A7-14BE90AA410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Sometimes we’ll also want to compute other values:</a:t>
                </a:r>
              </a:p>
              <a:p>
                <a:r>
                  <a:rPr lang="en-US" dirty="0"/>
                  <a:t>Difference</a:t>
                </a:r>
              </a:p>
              <a:p>
                <a:pPr lvl="1"/>
                <a:r>
                  <a:rPr lang="en-US" dirty="0"/>
                  <a:t>Activity date – account date = account age at time of activity</a:t>
                </a:r>
              </a:p>
              <a:p>
                <a:r>
                  <a:rPr lang="en-US" dirty="0"/>
                  <a:t>Sum</a:t>
                </a:r>
              </a:p>
              <a:p>
                <a:r>
                  <a:rPr lang="en-US" dirty="0"/>
                  <a:t>Combination w/ single-feature transform(s)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func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1BF9297-4D7D-40CF-B6A7-14BE90AA410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217" t="-14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971060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7CDA8-34AE-46DF-A7BE-C90978684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Developing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654E8F-B0E2-47BA-B91F-4139278AE2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It takes practice and creativity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Look for normality</a:t>
            </a:r>
          </a:p>
          <a:p>
            <a:r>
              <a:rPr lang="en-US" dirty="0"/>
              <a:t>Look for linear relationships</a:t>
            </a:r>
          </a:p>
          <a:p>
            <a:r>
              <a:rPr lang="en-US" dirty="0"/>
              <a:t>Look for hard jumps (discretization useful)</a:t>
            </a:r>
          </a:p>
          <a:p>
            <a:r>
              <a:rPr lang="en-US" dirty="0"/>
              <a:t>Read people writing about their features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Do feature exploration &amp; design </a:t>
            </a:r>
            <a:r>
              <a:rPr lang="en-US"/>
              <a:t>on </a:t>
            </a:r>
            <a:r>
              <a:rPr lang="en-US" b="1"/>
              <a:t>training data</a:t>
            </a:r>
            <a:r>
              <a:rPr lang="en-US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27171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65D729-DADB-4B50-B8E6-4B7810C8C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8666" y="365125"/>
            <a:ext cx="6445134" cy="1325563"/>
          </a:xfrm>
        </p:spPr>
        <p:txBody>
          <a:bodyPr/>
          <a:lstStyle/>
          <a:p>
            <a:r>
              <a:rPr lang="en-US" dirty="0"/>
              <a:t>Wrapping 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ABA0EB-5D84-4439-8FF0-4CF155163C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08666" y="1825625"/>
            <a:ext cx="644513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Transforming and expanding features is a powerful part of model building.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model can only work with the features you give it.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A417E2-C917-44ED-91F6-850AAE6D8142}"/>
              </a:ext>
            </a:extLst>
          </p:cNvPr>
          <p:cNvSpPr txBox="1"/>
          <p:nvPr/>
        </p:nvSpPr>
        <p:spPr>
          <a:xfrm>
            <a:off x="6641869" y="6127699"/>
            <a:ext cx="5278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i="1" dirty="0"/>
              <a:t>Photo by </a:t>
            </a:r>
            <a:r>
              <a:rPr lang="en-US" i="1" dirty="0">
                <a:hlinkClick r:id="rId3"/>
              </a:rPr>
              <a:t>Max Bender</a:t>
            </a:r>
            <a:r>
              <a:rPr lang="en-US" i="1" dirty="0"/>
              <a:t> on </a:t>
            </a:r>
            <a:r>
              <a:rPr lang="en-US" i="1" dirty="0" err="1">
                <a:hlinkClick r:id="rId4"/>
              </a:rPr>
              <a:t>Unsplash</a:t>
            </a:r>
            <a:endParaRPr lang="en-US" i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986E645-074F-4D53-A659-6FEB208F5D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5776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7486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63D021-0B39-4137-9D4A-4B98D219A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TRANSFORMS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E37805-C9A2-44F9-A934-F3955F1DD5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9436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6FD0E96-13A0-4867-B224-E632518A91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Outcomes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D2C9FD9-6243-4952-ABA6-E5D86D00A1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5882642" cy="4351338"/>
          </a:xfrm>
        </p:spPr>
        <p:txBody>
          <a:bodyPr>
            <a:normAutofit/>
          </a:bodyPr>
          <a:lstStyle/>
          <a:p>
            <a:r>
              <a:rPr lang="en-US" dirty="0"/>
              <a:t>Transform individual features</a:t>
            </a:r>
          </a:p>
          <a:p>
            <a:r>
              <a:rPr lang="en-US" dirty="0"/>
              <a:t>Derive features</a:t>
            </a:r>
          </a:p>
          <a:p>
            <a:r>
              <a:rPr lang="en-US" dirty="0"/>
              <a:t>Combine features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This applies to both regression and classification models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AB8753-3567-42F2-B093-221A3A3BC7FA}"/>
              </a:ext>
            </a:extLst>
          </p:cNvPr>
          <p:cNvSpPr txBox="1"/>
          <p:nvPr/>
        </p:nvSpPr>
        <p:spPr>
          <a:xfrm>
            <a:off x="3435148" y="6476250"/>
            <a:ext cx="41064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i="1" dirty="0"/>
              <a:t>Photo by </a:t>
            </a:r>
            <a:r>
              <a:rPr lang="en-US" sz="1200" i="1" dirty="0">
                <a:hlinkClick r:id="rId3"/>
              </a:rPr>
              <a:t>Clay Banks</a:t>
            </a:r>
            <a:r>
              <a:rPr lang="en-US" sz="1200" i="1" dirty="0"/>
              <a:t> on </a:t>
            </a:r>
            <a:r>
              <a:rPr lang="en-US" sz="1200" i="1" dirty="0" err="1">
                <a:hlinkClick r:id="rId4"/>
              </a:rPr>
              <a:t>Unsplash</a:t>
            </a:r>
            <a:endParaRPr lang="en-US" sz="1200" i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D0677F-99C2-498F-A1CF-EABF835085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0692" y="0"/>
            <a:ext cx="38513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0215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150510-4FD4-4C7D-82AE-A829502D90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Discrete Feature Transforms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BB829C-6234-4F27-B9D8-7F7ADC3A68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Recode</a:t>
            </a:r>
          </a:p>
          <a:p>
            <a:pPr lvl="1"/>
            <a:r>
              <a:rPr lang="en-US" dirty="0"/>
              <a:t>Rename codes (for interpretability)</a:t>
            </a:r>
          </a:p>
          <a:p>
            <a:pPr lvl="1"/>
            <a:r>
              <a:rPr lang="en-US" dirty="0"/>
              <a:t>Merge codes (some distinctions irrelevant)</a:t>
            </a:r>
          </a:p>
          <a:p>
            <a:r>
              <a:rPr lang="en-US" dirty="0"/>
              <a:t>Convert to logical or 0/1 numeric</a:t>
            </a:r>
          </a:p>
          <a:p>
            <a:pPr lvl="1"/>
            <a:r>
              <a:rPr lang="en-US" dirty="0"/>
              <a:t>‘is value’</a:t>
            </a:r>
          </a:p>
          <a:p>
            <a:pPr lvl="1"/>
            <a:r>
              <a:rPr lang="en-US" dirty="0"/>
              <a:t>&gt;= value (for ordinal) (e.g.: ‘rated positively’ for &gt;3 stars)</a:t>
            </a:r>
          </a:p>
          <a:p>
            <a:r>
              <a:rPr lang="en-US" dirty="0"/>
              <a:t>Dummy-code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33773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D85742-0689-4606-A17F-8AFC4CC07B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Individual Continuous Feature Transforms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3FAA86-0843-4A9B-8571-9282FA1B24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Log</a:t>
            </a:r>
          </a:p>
          <a:p>
            <a:r>
              <a:rPr lang="en-US" dirty="0"/>
              <a:t>Square root</a:t>
            </a:r>
          </a:p>
          <a:p>
            <a:r>
              <a:rPr lang="en-US" dirty="0"/>
              <a:t>Square (or higher-order polynomial)</a:t>
            </a:r>
          </a:p>
          <a:p>
            <a:r>
              <a:rPr lang="en-US" dirty="0"/>
              <a:t>Standardize and center</a:t>
            </a:r>
          </a:p>
          <a:p>
            <a:r>
              <a:rPr lang="en-US" dirty="0"/>
              <a:t>Discretize (convert to bins)</a:t>
            </a:r>
          </a:p>
        </p:txBody>
      </p:sp>
    </p:spTree>
    <p:extLst>
      <p:ext uri="{BB962C8B-B14F-4D97-AF65-F5344CB8AC3E}">
        <p14:creationId xmlns:p14="http://schemas.microsoft.com/office/powerpoint/2010/main" val="12254704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E2F7D0-A9D1-434D-A69A-9F3D4E6BD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to Transform?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A22B04-3621-44C6-8773-FD97E664EB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Feature has nonlinear relationship to outcome</a:t>
            </a:r>
          </a:p>
          <a:p>
            <a:pPr lvl="1"/>
            <a:r>
              <a:rPr lang="en-US" dirty="0"/>
              <a:t>Transformation can make it linear</a:t>
            </a:r>
          </a:p>
          <a:p>
            <a:r>
              <a:rPr lang="en-US" dirty="0"/>
              <a:t>Feature is not normally distributed</a:t>
            </a:r>
          </a:p>
          <a:p>
            <a:pPr lvl="1"/>
            <a:r>
              <a:rPr lang="en-US" dirty="0"/>
              <a:t>Not inherently a problem</a:t>
            </a:r>
          </a:p>
          <a:p>
            <a:pPr lvl="1"/>
            <a:r>
              <a:rPr lang="en-US" dirty="0"/>
              <a:t>But close-to-normally-distributed features can work better + be linear</a:t>
            </a:r>
          </a:p>
        </p:txBody>
      </p:sp>
    </p:spTree>
    <p:extLst>
      <p:ext uri="{BB962C8B-B14F-4D97-AF65-F5344CB8AC3E}">
        <p14:creationId xmlns:p14="http://schemas.microsoft.com/office/powerpoint/2010/main" val="37595323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381E0-7278-476B-8D12-48B004DC2E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Standardizing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39C0855-8DCD-4B46-A8D2-338381D097E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Subtract mean feature value</a:t>
                </a:r>
              </a:p>
              <a:p>
                <a:pPr lvl="1"/>
                <a:r>
                  <a:rPr lang="en-US" dirty="0"/>
                  <a:t>New mean on training data is 0</a:t>
                </a:r>
              </a:p>
              <a:p>
                <a:pPr lvl="1"/>
                <a:r>
                  <a:rPr lang="en-US" dirty="0"/>
                  <a:t>Coefficients apply to non-average values</a:t>
                </a:r>
              </a:p>
              <a:p>
                <a:r>
                  <a:rPr lang="en-US" dirty="0"/>
                  <a:t>Divide by standard deviation</a:t>
                </a:r>
              </a:p>
              <a:p>
                <a:pPr lvl="1"/>
                <a:r>
                  <a:rPr lang="en-US" dirty="0"/>
                  <a:t>Now in units of standard deviations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̅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b="1" dirty="0">
                    <a:solidFill>
                      <a:schemeClr val="accent2"/>
                    </a:solidFill>
                  </a:rPr>
                  <a:t>Important:</a:t>
                </a:r>
                <a:r>
                  <a:rPr lang="en-US" dirty="0"/>
                  <a:t> shift (mean) &amp; scaling factor are </a:t>
                </a:r>
                <a:r>
                  <a:rPr lang="en-US" b="1" dirty="0"/>
                  <a:t>parameters</a:t>
                </a:r>
                <a:endParaRPr lang="en-US" dirty="0"/>
              </a:p>
              <a:p>
                <a:pPr marL="457200" lvl="1" indent="0">
                  <a:buNone/>
                </a:pPr>
                <a:r>
                  <a:rPr lang="en-US" dirty="0"/>
                  <a:t>Use training data’s mean &amp; scale for test data too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39C0855-8DCD-4B46-A8D2-338381D097E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217" t="-1401" b="-1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19592242-E9A2-482A-AB8E-C26E3D5D92C2}"/>
                  </a:ext>
                </a:extLst>
              </p14:cNvPr>
              <p14:cNvContentPartPr/>
              <p14:nvPr/>
            </p14:nvContentPartPr>
            <p14:xfrm>
              <a:off x="5022360" y="1644840"/>
              <a:ext cx="5690520" cy="362052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19592242-E9A2-482A-AB8E-C26E3D5D92C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013000" y="1635480"/>
                <a:ext cx="5709240" cy="3639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221245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EAF8E-8E48-4924-BD39-F0737447F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Log Transform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F2F1A1-73C3-4176-9620-46A31037589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Heavily skewed data</a:t>
            </a:r>
          </a:p>
          <a:p>
            <a:r>
              <a:rPr lang="en-US" dirty="0"/>
              <a:t>Large values -&gt; large swings (or small coefficients)</a:t>
            </a:r>
          </a:p>
          <a:p>
            <a:r>
              <a:rPr lang="en-US" dirty="0"/>
              <a:t>Log transform: less skew, smaller range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126181C-E17C-4CD0-99B6-4461345D096A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4227" y="1690688"/>
            <a:ext cx="4674665" cy="3150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E5E361A-8520-42C6-A201-CA42AB73B7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6875" y="4200799"/>
            <a:ext cx="352425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92725383-B82D-4BD3-BB3E-AFCB89DCA9A1}"/>
                  </a:ext>
                </a:extLst>
              </p14:cNvPr>
              <p14:cNvContentPartPr/>
              <p14:nvPr/>
            </p14:nvContentPartPr>
            <p14:xfrm>
              <a:off x="3879720" y="1663920"/>
              <a:ext cx="7067880" cy="367740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92725383-B82D-4BD3-BB3E-AFCB89DCA9A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870360" y="1654560"/>
                <a:ext cx="7086600" cy="3696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67982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80D34-62C9-4522-99C0-9BB876F5D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Discretizing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B2D9F22-FEC3-42F6-9353-C5468338C7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Sometimes from outside knowledge</a:t>
            </a:r>
          </a:p>
          <a:p>
            <a:pPr marL="457200" lvl="1" indent="0">
              <a:buNone/>
            </a:pPr>
            <a:r>
              <a:rPr lang="en-US" dirty="0"/>
              <a:t>Term &gt;= 240 months ⇒ real estate loan (A5)</a:t>
            </a:r>
          </a:p>
          <a:p>
            <a:pPr marL="457200" lvl="1" indent="0">
              <a:buNone/>
            </a:pPr>
            <a:r>
              <a:rPr lang="en-US" dirty="0"/>
              <a:t>&gt; 3 stars ⇒ “liked” (can reduce noise in ratings!)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Nonlinear response with sharp change at “is high”</a:t>
            </a:r>
          </a:p>
          <a:p>
            <a:pPr marL="457200" lvl="1" indent="0">
              <a:buNone/>
            </a:pPr>
            <a:r>
              <a:rPr lang="en-US" dirty="0"/>
              <a:t>&gt;= median (or mean)</a:t>
            </a:r>
          </a:p>
          <a:p>
            <a:pPr marL="457200" lvl="1" indent="0">
              <a:buNone/>
            </a:pPr>
            <a:r>
              <a:rPr lang="en-US" dirty="0"/>
              <a:t>Inflection point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Discretization can have subtle effects — be careful</a:t>
            </a:r>
          </a:p>
        </p:txBody>
      </p:sp>
    </p:spTree>
    <p:extLst>
      <p:ext uri="{BB962C8B-B14F-4D97-AF65-F5344CB8AC3E}">
        <p14:creationId xmlns:p14="http://schemas.microsoft.com/office/powerpoint/2010/main" val="6837956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2E3436"/>
      </a:dk2>
      <a:lt2>
        <a:srgbClr val="F6F6F5"/>
      </a:lt2>
      <a:accent1>
        <a:srgbClr val="0033A0"/>
      </a:accent1>
      <a:accent2>
        <a:srgbClr val="D64309"/>
      </a:accent2>
      <a:accent3>
        <a:srgbClr val="4E9A06"/>
      </a:accent3>
      <a:accent4>
        <a:srgbClr val="5C3566"/>
      </a:accent4>
      <a:accent5>
        <a:srgbClr val="C4A000"/>
      </a:accent5>
      <a:accent6>
        <a:srgbClr val="8F5902"/>
      </a:accent6>
      <a:hlink>
        <a:srgbClr val="406098"/>
      </a:hlink>
      <a:folHlink>
        <a:srgbClr val="75507B"/>
      </a:folHlink>
    </a:clrScheme>
    <a:fontScheme name="Boise State">
      <a:majorFont>
        <a:latin typeface="Oswald"/>
        <a:ea typeface=""/>
        <a:cs typeface=""/>
      </a:majorFont>
      <a:minorFont>
        <a:latin typeface="La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17957</TotalTime>
  <Words>555</Words>
  <Application>Microsoft Office PowerPoint</Application>
  <PresentationFormat>Widescreen</PresentationFormat>
  <Paragraphs>117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Oswald</vt:lpstr>
      <vt:lpstr>Lato</vt:lpstr>
      <vt:lpstr>Cambria Math</vt:lpstr>
      <vt:lpstr>Arial</vt:lpstr>
      <vt:lpstr>Calibri</vt:lpstr>
      <vt:lpstr>Office Theme</vt:lpstr>
      <vt:lpstr>CS 533 INTRO TO DATA SCIENCE</vt:lpstr>
      <vt:lpstr>FEATURE TRANSFORMS</vt:lpstr>
      <vt:lpstr>Learning Outcomes</vt:lpstr>
      <vt:lpstr>Discrete Feature Transforms</vt:lpstr>
      <vt:lpstr>Individual Continuous Feature Transforms</vt:lpstr>
      <vt:lpstr>When to Transform?</vt:lpstr>
      <vt:lpstr>Example: Standardizing</vt:lpstr>
      <vt:lpstr>Example: Log Transform</vt:lpstr>
      <vt:lpstr>Example: Discretizing</vt:lpstr>
      <vt:lpstr>Advanced Transforms</vt:lpstr>
      <vt:lpstr>Multi-Feature Normalizations</vt:lpstr>
      <vt:lpstr>Interaction: Product</vt:lpstr>
      <vt:lpstr>Interaction: Ratio or Fraction</vt:lpstr>
      <vt:lpstr>Other Combinations</vt:lpstr>
      <vt:lpstr>Developing Features</vt:lpstr>
      <vt:lpstr>Wrapping Up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Generated Primary Keys</dc:title>
  <dc:creator>Michael Ekstrand</dc:creator>
  <cp:lastModifiedBy>Michael Ekstrand</cp:lastModifiedBy>
  <cp:revision>595</cp:revision>
  <dcterms:created xsi:type="dcterms:W3CDTF">2020-03-17T14:53:53Z</dcterms:created>
  <dcterms:modified xsi:type="dcterms:W3CDTF">2020-11-01T00:09:58Z</dcterms:modified>
</cp:coreProperties>
</file>